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2" r:id="rId3"/>
    <p:sldId id="281" r:id="rId4"/>
    <p:sldId id="674" r:id="rId5"/>
    <p:sldId id="294" r:id="rId6"/>
    <p:sldId id="678" r:id="rId7"/>
    <p:sldId id="679" r:id="rId8"/>
    <p:sldId id="672" r:id="rId9"/>
    <p:sldId id="673" r:id="rId10"/>
    <p:sldId id="288"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09C"/>
    <a:srgbClr val="2D6E8F"/>
    <a:srgbClr val="31859C"/>
    <a:srgbClr val="315A87"/>
    <a:srgbClr val="2A618E"/>
    <a:srgbClr val="29627F"/>
    <a:srgbClr val="1F4E79"/>
    <a:srgbClr val="328FC8"/>
    <a:srgbClr val="317A9B"/>
    <a:srgbClr val="367E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141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E6DA79-2627-46CA-8A7E-AA8C6EB92BD0}" type="datetimeFigureOut">
              <a:rPr lang="en-IN" smtClean="0"/>
              <a:pPr/>
              <a:t>20-01-2022</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7762C-DF5E-4980-AF07-BFE7D5EA43A5}" type="slidenum">
              <a:rPr lang="en-IN" smtClean="0"/>
              <a:pPr/>
              <a:t>‹#›</a:t>
            </a:fld>
            <a:endParaRPr lang="en-IN"/>
          </a:p>
        </p:txBody>
      </p:sp>
    </p:spTree>
    <p:extLst>
      <p:ext uri="{BB962C8B-B14F-4D97-AF65-F5344CB8AC3E}">
        <p14:creationId xmlns:p14="http://schemas.microsoft.com/office/powerpoint/2010/main" val="2429131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8</a:t>
            </a:fld>
            <a:endParaRPr lang="en-US"/>
          </a:p>
        </p:txBody>
      </p:sp>
    </p:spTree>
    <p:extLst>
      <p:ext uri="{BB962C8B-B14F-4D97-AF65-F5344CB8AC3E}">
        <p14:creationId xmlns:p14="http://schemas.microsoft.com/office/powerpoint/2010/main" val="192877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0EC1A494-D6EC-47BE-AB9E-3AD3B35EB0EC}" type="slidenum">
              <a:rPr lang="en-US" smtClean="0"/>
              <a:pPr>
                <a:defRPr/>
              </a:pPr>
              <a:t>9</a:t>
            </a:fld>
            <a:endParaRPr lang="en-US"/>
          </a:p>
        </p:txBody>
      </p:sp>
    </p:spTree>
    <p:extLst>
      <p:ext uri="{BB962C8B-B14F-4D97-AF65-F5344CB8AC3E}">
        <p14:creationId xmlns:p14="http://schemas.microsoft.com/office/powerpoint/2010/main" val="2139927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3846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435996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08184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97867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477063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787268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879562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2889211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524682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3694673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6ED1F-626D-4673-97ED-6D9908AB859D}" type="datetimeFigureOut">
              <a:rPr lang="en-IN" smtClean="0"/>
              <a:pPr/>
              <a:t>20-01-2022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4F8D8FF-E9EE-4DFC-8612-50FA6F7F7754}" type="slidenum">
              <a:rPr lang="en-IN" smtClean="0"/>
              <a:pPr/>
              <a:t>‹#›</a:t>
            </a:fld>
            <a:endParaRPr lang="en-IN"/>
          </a:p>
        </p:txBody>
      </p:sp>
    </p:spTree>
    <p:extLst>
      <p:ext uri="{BB962C8B-B14F-4D97-AF65-F5344CB8AC3E}">
        <p14:creationId xmlns:p14="http://schemas.microsoft.com/office/powerpoint/2010/main" val="174372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6ED1F-626D-4673-97ED-6D9908AB859D}" type="datetimeFigureOut">
              <a:rPr lang="en-IN" smtClean="0"/>
              <a:pPr/>
              <a:t>20-01-2022</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F8D8FF-E9EE-4DFC-8612-50FA6F7F7754}" type="slidenum">
              <a:rPr lang="en-IN" smtClean="0"/>
              <a:pPr/>
              <a:t>‹#›</a:t>
            </a:fld>
            <a:endParaRPr lang="en-IN"/>
          </a:p>
        </p:txBody>
      </p:sp>
    </p:spTree>
    <p:extLst>
      <p:ext uri="{BB962C8B-B14F-4D97-AF65-F5344CB8AC3E}">
        <p14:creationId xmlns:p14="http://schemas.microsoft.com/office/powerpoint/2010/main" val="3189580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plus.google.com/+imarcgroup/posts" TargetMode="External"/><Relationship Id="rId13" Type="http://schemas.openxmlformats.org/officeDocument/2006/relationships/hyperlink" Target="https://www.imarcgroup.com/" TargetMode="External"/><Relationship Id="rId3" Type="http://schemas.openxmlformats.org/officeDocument/2006/relationships/image" Target="../media/image84.png"/><Relationship Id="rId7" Type="http://schemas.openxmlformats.org/officeDocument/2006/relationships/image" Target="../media/image86.png"/><Relationship Id="rId12" Type="http://schemas.openxmlformats.org/officeDocument/2006/relationships/image" Target="../media/image89.png"/><Relationship Id="rId2" Type="http://schemas.openxmlformats.org/officeDocument/2006/relationships/hyperlink" Target="http://www.facebook.com/imarcgroup" TargetMode="External"/><Relationship Id="rId1" Type="http://schemas.openxmlformats.org/officeDocument/2006/relationships/slideLayout" Target="../slideLayouts/slideLayout2.xml"/><Relationship Id="rId6" Type="http://schemas.openxmlformats.org/officeDocument/2006/relationships/hyperlink" Target="http://twitter.com/imarcglobal" TargetMode="External"/><Relationship Id="rId11" Type="http://schemas.openxmlformats.org/officeDocument/2006/relationships/image" Target="../media/image88.png"/><Relationship Id="rId5" Type="http://schemas.openxmlformats.org/officeDocument/2006/relationships/image" Target="../media/image85.png"/><Relationship Id="rId10" Type="http://schemas.openxmlformats.org/officeDocument/2006/relationships/hyperlink" Target="http://www.imarcgroup.blogspot.in/" TargetMode="External"/><Relationship Id="rId4" Type="http://schemas.openxmlformats.org/officeDocument/2006/relationships/hyperlink" Target="http://www.linkedin.com/company/imarc-group" TargetMode="External"/><Relationship Id="rId9" Type="http://schemas.openxmlformats.org/officeDocument/2006/relationships/image" Target="../media/image8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marcgroup.com/europe-recycled-plastics-market/requestsample" TargetMode="External"/><Relationship Id="rId2" Type="http://schemas.openxmlformats.org/officeDocument/2006/relationships/hyperlink" Target="https://www.imarcgroup.com/europe-recycled-plastics-market"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imarcgroup.com/europe-recycled-plastics-market"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png"/><Relationship Id="rId39" Type="http://schemas.openxmlformats.org/officeDocument/2006/relationships/image" Target="../media/image39.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42" Type="http://schemas.openxmlformats.org/officeDocument/2006/relationships/image" Target="../media/image42.jpeg"/><Relationship Id="rId7" Type="http://schemas.openxmlformats.org/officeDocument/2006/relationships/image" Target="../media/image7.png"/><Relationship Id="rId12" Type="http://schemas.openxmlformats.org/officeDocument/2006/relationships/image" Target="../media/image12.jpe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notesSlide" Target="../notesSlides/notesSlide1.xml"/><Relationship Id="rId16" Type="http://schemas.openxmlformats.org/officeDocument/2006/relationships/image" Target="../media/image16.jpeg"/><Relationship Id="rId20" Type="http://schemas.openxmlformats.org/officeDocument/2006/relationships/image" Target="../media/image20.png"/><Relationship Id="rId29" Type="http://schemas.openxmlformats.org/officeDocument/2006/relationships/image" Target="../media/image29.png"/><Relationship Id="rId41"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40" Type="http://schemas.openxmlformats.org/officeDocument/2006/relationships/image" Target="../media/image40.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18" Type="http://schemas.openxmlformats.org/officeDocument/2006/relationships/image" Target="../media/image58.png"/><Relationship Id="rId26" Type="http://schemas.openxmlformats.org/officeDocument/2006/relationships/image" Target="../media/image66.png"/><Relationship Id="rId39" Type="http://schemas.openxmlformats.org/officeDocument/2006/relationships/image" Target="../media/image79.png"/><Relationship Id="rId3" Type="http://schemas.openxmlformats.org/officeDocument/2006/relationships/image" Target="../media/image43.png"/><Relationship Id="rId21" Type="http://schemas.openxmlformats.org/officeDocument/2006/relationships/image" Target="../media/image61.png"/><Relationship Id="rId34" Type="http://schemas.openxmlformats.org/officeDocument/2006/relationships/image" Target="../media/image74.png"/><Relationship Id="rId42" Type="http://schemas.openxmlformats.org/officeDocument/2006/relationships/image" Target="../media/image82.jpeg"/><Relationship Id="rId7" Type="http://schemas.openxmlformats.org/officeDocument/2006/relationships/image" Target="../media/image47.png"/><Relationship Id="rId12" Type="http://schemas.openxmlformats.org/officeDocument/2006/relationships/image" Target="../media/image52.png"/><Relationship Id="rId17" Type="http://schemas.openxmlformats.org/officeDocument/2006/relationships/image" Target="../media/image57.png"/><Relationship Id="rId25" Type="http://schemas.openxmlformats.org/officeDocument/2006/relationships/image" Target="../media/image65.png"/><Relationship Id="rId33" Type="http://schemas.openxmlformats.org/officeDocument/2006/relationships/image" Target="../media/image73.png"/><Relationship Id="rId38" Type="http://schemas.openxmlformats.org/officeDocument/2006/relationships/image" Target="../media/image78.png"/><Relationship Id="rId2" Type="http://schemas.openxmlformats.org/officeDocument/2006/relationships/notesSlide" Target="../notesSlides/notesSlide2.xml"/><Relationship Id="rId16" Type="http://schemas.openxmlformats.org/officeDocument/2006/relationships/image" Target="../media/image56.png"/><Relationship Id="rId20" Type="http://schemas.openxmlformats.org/officeDocument/2006/relationships/image" Target="../media/image60.png"/><Relationship Id="rId29" Type="http://schemas.openxmlformats.org/officeDocument/2006/relationships/image" Target="../media/image69.png"/><Relationship Id="rId41" Type="http://schemas.openxmlformats.org/officeDocument/2006/relationships/image" Target="../media/image81.jpe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24" Type="http://schemas.openxmlformats.org/officeDocument/2006/relationships/image" Target="../media/image64.png"/><Relationship Id="rId32" Type="http://schemas.openxmlformats.org/officeDocument/2006/relationships/image" Target="../media/image72.png"/><Relationship Id="rId37" Type="http://schemas.openxmlformats.org/officeDocument/2006/relationships/image" Target="../media/image77.png"/><Relationship Id="rId40" Type="http://schemas.openxmlformats.org/officeDocument/2006/relationships/image" Target="../media/image80.png"/><Relationship Id="rId5" Type="http://schemas.openxmlformats.org/officeDocument/2006/relationships/image" Target="../media/image45.png"/><Relationship Id="rId15" Type="http://schemas.openxmlformats.org/officeDocument/2006/relationships/image" Target="../media/image55.png"/><Relationship Id="rId23" Type="http://schemas.openxmlformats.org/officeDocument/2006/relationships/image" Target="../media/image63.png"/><Relationship Id="rId28" Type="http://schemas.openxmlformats.org/officeDocument/2006/relationships/image" Target="../media/image68.png"/><Relationship Id="rId36" Type="http://schemas.openxmlformats.org/officeDocument/2006/relationships/image" Target="../media/image76.png"/><Relationship Id="rId10" Type="http://schemas.openxmlformats.org/officeDocument/2006/relationships/image" Target="../media/image50.png"/><Relationship Id="rId19" Type="http://schemas.openxmlformats.org/officeDocument/2006/relationships/image" Target="../media/image59.png"/><Relationship Id="rId31" Type="http://schemas.openxmlformats.org/officeDocument/2006/relationships/image" Target="../media/image71.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7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6A7A464-A18B-4FEB-9F3F-7AC9C82EEFD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5576" y="160338"/>
            <a:ext cx="8811004" cy="5559706"/>
          </a:xfrm>
          <a:prstGeom prst="rect">
            <a:avLst/>
          </a:prstGeom>
        </p:spPr>
      </p:pic>
      <p:sp>
        <p:nvSpPr>
          <p:cNvPr id="22" name="TextBox 21"/>
          <p:cNvSpPr txBox="1"/>
          <p:nvPr/>
        </p:nvSpPr>
        <p:spPr>
          <a:xfrm>
            <a:off x="3777177" y="6551468"/>
            <a:ext cx="6758301" cy="307777"/>
          </a:xfrm>
          <a:prstGeom prst="rect">
            <a:avLst/>
          </a:prstGeom>
          <a:noFill/>
        </p:spPr>
        <p:txBody>
          <a:bodyPr wrap="square" rtlCol="0">
            <a:spAutoFit/>
          </a:bodyPr>
          <a:lstStyle/>
          <a:p>
            <a:pPr algn="ctr"/>
            <a:r>
              <a:rPr lang="en-US" sz="1400" b="1" baseline="30000" dirty="0">
                <a:solidFill>
                  <a:schemeClr val="bg1"/>
                </a:solidFill>
                <a:latin typeface="Verdana" panose="020B0604030504040204" pitchFamily="34" charset="0"/>
                <a:ea typeface="Verdana" panose="020B0604030504040204" pitchFamily="34" charset="0"/>
                <a:cs typeface="Verdana" panose="020B0604030504040204" pitchFamily="34" charset="0"/>
              </a:rPr>
              <a:t>Copyright © IMARC Service Pvt Ltd. All Rights Reserved</a:t>
            </a:r>
            <a:endParaRPr lang="en-US" sz="1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IMAR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85" y="6321039"/>
            <a:ext cx="1019175" cy="333376"/>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10" descr="https://smartyads.com/i/mobile-ad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20" name="AutoShape 4" descr="Related image">
            <a:extLst>
              <a:ext uri="{FF2B5EF4-FFF2-40B4-BE49-F238E27FC236}">
                <a16:creationId xmlns:a16="http://schemas.microsoft.com/office/drawing/2014/main" id="{9F73FE97-CC3A-480B-87F1-66A1B6D7F374}"/>
              </a:ext>
            </a:extLst>
          </p:cNvPr>
          <p:cNvSpPr>
            <a:spLocks noChangeAspect="1" noChangeArrowheads="1"/>
          </p:cNvSpPr>
          <p:nvPr/>
        </p:nvSpPr>
        <p:spPr bwMode="auto">
          <a:xfrm>
            <a:off x="4497369" y="32765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6" descr="Related image">
            <a:extLst>
              <a:ext uri="{FF2B5EF4-FFF2-40B4-BE49-F238E27FC236}">
                <a16:creationId xmlns:a16="http://schemas.microsoft.com/office/drawing/2014/main" id="{3878345E-71BF-46D7-827F-B1641A79E08A}"/>
              </a:ext>
            </a:extLst>
          </p:cNvPr>
          <p:cNvSpPr>
            <a:spLocks noChangeAspect="1" noChangeArrowheads="1"/>
          </p:cNvSpPr>
          <p:nvPr/>
        </p:nvSpPr>
        <p:spPr bwMode="auto">
          <a:xfrm>
            <a:off x="4649769" y="342899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8" descr="Study identifies bioadhesive hydrogels for skin care applications">
            <a:extLst>
              <a:ext uri="{FF2B5EF4-FFF2-40B4-BE49-F238E27FC236}">
                <a16:creationId xmlns:a16="http://schemas.microsoft.com/office/drawing/2014/main" id="{2D4AF288-AAD8-435A-BDEC-A4076C3231DC}"/>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0" descr="Related image">
            <a:extLst>
              <a:ext uri="{FF2B5EF4-FFF2-40B4-BE49-F238E27FC236}">
                <a16:creationId xmlns:a16="http://schemas.microsoft.com/office/drawing/2014/main" id="{A96D3408-8444-4642-9802-26309E4711CA}"/>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2" descr="Related image">
            <a:extLst>
              <a:ext uri="{FF2B5EF4-FFF2-40B4-BE49-F238E27FC236}">
                <a16:creationId xmlns:a16="http://schemas.microsoft.com/office/drawing/2014/main" id="{13C2F597-5739-419F-BC74-0EAE6FE7F023}"/>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4" descr="https://cdn-a.william-reed.com/var/wrbm_gb_food_pharma/storage/images/9/9/3/4/524399-1-eng-GB/Study-identifies-bioadhesive-hydrogels-for-skin-care-applications_wrbm_large.jpg">
            <a:extLst>
              <a:ext uri="{FF2B5EF4-FFF2-40B4-BE49-F238E27FC236}">
                <a16:creationId xmlns:a16="http://schemas.microsoft.com/office/drawing/2014/main" id="{1B0FCB68-66CE-4E8E-BC4A-370B4A8DD100}"/>
              </a:ext>
            </a:extLst>
          </p:cNvPr>
          <p:cNvSpPr>
            <a:spLocks noChangeAspect="1" noChangeArrowheads="1"/>
          </p:cNvSpPr>
          <p:nvPr/>
        </p:nvSpPr>
        <p:spPr bwMode="auto">
          <a:xfrm>
            <a:off x="4876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AutoShape 16" descr="https://cdn-a.william-reed.com/var/wrbm_gb_food_pharma/storage/images/9/9/3/4/524399-1-eng-GB/Study-identifies-bioadhesive-hydrogels-for-skin-care-applications_wrbm_large.jpg">
            <a:extLst>
              <a:ext uri="{FF2B5EF4-FFF2-40B4-BE49-F238E27FC236}">
                <a16:creationId xmlns:a16="http://schemas.microsoft.com/office/drawing/2014/main" id="{0BCEFE67-4586-4DD5-94E7-7C1D7101C709}"/>
              </a:ext>
            </a:extLst>
          </p:cNvPr>
          <p:cNvSpPr>
            <a:spLocks noChangeAspect="1" noChangeArrowheads="1"/>
          </p:cNvSpPr>
          <p:nvPr/>
        </p:nvSpPr>
        <p:spPr bwMode="auto">
          <a:xfrm>
            <a:off x="5029200" y="3886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AutoShape 18" descr="https://cdn-a.william-reed.com/var/wrbm_gb_food_pharma/storage/images/9/9/3/4/524399-1-eng-GB/Study-identifies-bioadhesive-hydrogels-for-skin-care-applications_wrbm_large.jpg">
            <a:extLst>
              <a:ext uri="{FF2B5EF4-FFF2-40B4-BE49-F238E27FC236}">
                <a16:creationId xmlns:a16="http://schemas.microsoft.com/office/drawing/2014/main" id="{CC8F2887-623B-49C4-820C-813DEA95AD4D}"/>
              </a:ext>
            </a:extLst>
          </p:cNvPr>
          <p:cNvSpPr>
            <a:spLocks noChangeAspect="1" noChangeArrowheads="1"/>
          </p:cNvSpPr>
          <p:nvPr/>
        </p:nvSpPr>
        <p:spPr bwMode="auto">
          <a:xfrm>
            <a:off x="5181600" y="4038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26" name="Straight Connector 25">
            <a:extLst>
              <a:ext uri="{FF2B5EF4-FFF2-40B4-BE49-F238E27FC236}">
                <a16:creationId xmlns:a16="http://schemas.microsoft.com/office/drawing/2014/main" id="{875FA64B-AE4D-4DE7-B94F-FD9CCEC699F1}"/>
              </a:ext>
            </a:extLst>
          </p:cNvPr>
          <p:cNvCxnSpPr>
            <a:cxnSpLocks/>
          </p:cNvCxnSpPr>
          <p:nvPr/>
        </p:nvCxnSpPr>
        <p:spPr>
          <a:xfrm>
            <a:off x="1754169" y="6135756"/>
            <a:ext cx="5791200" cy="0"/>
          </a:xfrm>
          <a:prstGeom prst="line">
            <a:avLst/>
          </a:prstGeom>
          <a:ln>
            <a:solidFill>
              <a:schemeClr val="bg1"/>
            </a:solidFill>
          </a:ln>
        </p:spPr>
        <p:style>
          <a:lnRef idx="3">
            <a:schemeClr val="accent2"/>
          </a:lnRef>
          <a:fillRef idx="0">
            <a:schemeClr val="accent2"/>
          </a:fillRef>
          <a:effectRef idx="2">
            <a:schemeClr val="accent2"/>
          </a:effectRef>
          <a:fontRef idx="minor">
            <a:schemeClr val="tx1"/>
          </a:fontRef>
        </p:style>
      </p:cxnSp>
      <p:sp>
        <p:nvSpPr>
          <p:cNvPr id="8" name="Rectangle 7">
            <a:extLst>
              <a:ext uri="{FF2B5EF4-FFF2-40B4-BE49-F238E27FC236}">
                <a16:creationId xmlns:a16="http://schemas.microsoft.com/office/drawing/2014/main" id="{AC9A81DF-0445-443F-8A81-79CE7D93ECBD}"/>
              </a:ext>
            </a:extLst>
          </p:cNvPr>
          <p:cNvSpPr/>
          <p:nvPr/>
        </p:nvSpPr>
        <p:spPr>
          <a:xfrm>
            <a:off x="0" y="5851378"/>
            <a:ext cx="9144000" cy="10145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MammaGamma" panose="00000400000000000000" pitchFamily="2" charset="0"/>
              </a:rPr>
              <a:t>                                                                                                                                                                                                </a:t>
            </a:r>
            <a:endParaRPr lang="en-IN" sz="5400" dirty="0">
              <a:solidFill>
                <a:schemeClr val="bg1"/>
              </a:solidFill>
              <a:latin typeface="MammaGamma" panose="00000400000000000000" pitchFamily="2" charset="0"/>
            </a:endParaRPr>
          </a:p>
        </p:txBody>
      </p:sp>
      <p:sp>
        <p:nvSpPr>
          <p:cNvPr id="16" name="Rectangle 15">
            <a:extLst>
              <a:ext uri="{FF2B5EF4-FFF2-40B4-BE49-F238E27FC236}">
                <a16:creationId xmlns:a16="http://schemas.microsoft.com/office/drawing/2014/main" id="{19D2ED93-8F18-4E96-9BF1-99CB77269DAC}"/>
              </a:ext>
            </a:extLst>
          </p:cNvPr>
          <p:cNvSpPr/>
          <p:nvPr/>
        </p:nvSpPr>
        <p:spPr>
          <a:xfrm>
            <a:off x="5135089" y="5860896"/>
            <a:ext cx="4008911" cy="989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ight Triangle 10">
            <a:extLst>
              <a:ext uri="{FF2B5EF4-FFF2-40B4-BE49-F238E27FC236}">
                <a16:creationId xmlns:a16="http://schemas.microsoft.com/office/drawing/2014/main" id="{B9E0F2AC-4E0F-4505-81AD-875F6CA14078}"/>
              </a:ext>
            </a:extLst>
          </p:cNvPr>
          <p:cNvSpPr/>
          <p:nvPr/>
        </p:nvSpPr>
        <p:spPr>
          <a:xfrm>
            <a:off x="0" y="0"/>
            <a:ext cx="5110400" cy="5851378"/>
          </a:xfrm>
          <a:prstGeom prst="rtTriangle">
            <a:avLst/>
          </a:pr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200" b="1" dirty="0">
              <a:solidFill>
                <a:schemeClr val="accent2"/>
              </a:solidFill>
            </a:endParaRPr>
          </a:p>
        </p:txBody>
      </p:sp>
      <p:sp>
        <p:nvSpPr>
          <p:cNvPr id="17" name="Parallelogram 16">
            <a:extLst>
              <a:ext uri="{FF2B5EF4-FFF2-40B4-BE49-F238E27FC236}">
                <a16:creationId xmlns:a16="http://schemas.microsoft.com/office/drawing/2014/main" id="{6F0E07A5-F295-4465-A1C8-2721E35C4975}"/>
              </a:ext>
            </a:extLst>
          </p:cNvPr>
          <p:cNvSpPr/>
          <p:nvPr/>
        </p:nvSpPr>
        <p:spPr>
          <a:xfrm>
            <a:off x="4846556" y="5859315"/>
            <a:ext cx="1970843" cy="990745"/>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TextBox 18">
            <a:extLst>
              <a:ext uri="{FF2B5EF4-FFF2-40B4-BE49-F238E27FC236}">
                <a16:creationId xmlns:a16="http://schemas.microsoft.com/office/drawing/2014/main" id="{63A67E2D-8048-4576-A67A-CF6BFA695B2B}"/>
              </a:ext>
            </a:extLst>
          </p:cNvPr>
          <p:cNvSpPr txBox="1"/>
          <p:nvPr/>
        </p:nvSpPr>
        <p:spPr>
          <a:xfrm>
            <a:off x="195943" y="4599296"/>
            <a:ext cx="3366123" cy="1200329"/>
          </a:xfrm>
          <a:prstGeom prst="rect">
            <a:avLst/>
          </a:prstGeom>
          <a:noFill/>
        </p:spPr>
        <p:txBody>
          <a:bodyPr wrap="square" rtlCol="0">
            <a:spAutoFit/>
          </a:bodyPr>
          <a:lstStyle/>
          <a:p>
            <a:r>
              <a:rPr lang="en-US" sz="2400" b="1" dirty="0">
                <a:solidFill>
                  <a:schemeClr val="bg1"/>
                </a:solidFill>
                <a:latin typeface="Calibri" panose="020F0502020204030204" pitchFamily="34" charset="0"/>
                <a:cs typeface="Calibri" panose="020F0502020204030204" pitchFamily="34" charset="0"/>
              </a:rPr>
              <a:t>Europe Recycled Plastics Market Research Report and Forecast 2022-2027</a:t>
            </a:r>
          </a:p>
        </p:txBody>
      </p:sp>
      <p:sp>
        <p:nvSpPr>
          <p:cNvPr id="29" name="TextBox 28">
            <a:extLst>
              <a:ext uri="{FF2B5EF4-FFF2-40B4-BE49-F238E27FC236}">
                <a16:creationId xmlns:a16="http://schemas.microsoft.com/office/drawing/2014/main" id="{C71A31A2-C199-46C2-914B-62FCA47937E3}"/>
              </a:ext>
            </a:extLst>
          </p:cNvPr>
          <p:cNvSpPr txBox="1"/>
          <p:nvPr/>
        </p:nvSpPr>
        <p:spPr>
          <a:xfrm>
            <a:off x="5135089" y="5906425"/>
            <a:ext cx="3933696" cy="1477328"/>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Author: Elena Anderson, Marketing Manager | </a:t>
            </a:r>
            <a:br>
              <a:rPr lang="en-US" b="1" dirty="0">
                <a:solidFill>
                  <a:schemeClr val="bg1"/>
                </a:solidFill>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IMARC Group</a:t>
            </a:r>
          </a:p>
          <a:p>
            <a:r>
              <a:rPr lang="en-US" b="1" dirty="0">
                <a:solidFill>
                  <a:schemeClr val="bg1"/>
                </a:solidFill>
              </a:rPr>
              <a:t> </a:t>
            </a:r>
            <a:endParaRPr lang="en-IN" b="1" dirty="0">
              <a:solidFill>
                <a:schemeClr val="bg1"/>
              </a:solidFill>
            </a:endParaRPr>
          </a:p>
          <a:p>
            <a:endParaRPr lang="en-IN" dirty="0"/>
          </a:p>
        </p:txBody>
      </p:sp>
      <p:sp>
        <p:nvSpPr>
          <p:cNvPr id="6" name="TextBox 5">
            <a:extLst>
              <a:ext uri="{FF2B5EF4-FFF2-40B4-BE49-F238E27FC236}">
                <a16:creationId xmlns:a16="http://schemas.microsoft.com/office/drawing/2014/main" id="{1219247E-E02B-4DC6-9E17-D93275C4B6AF}"/>
              </a:ext>
            </a:extLst>
          </p:cNvPr>
          <p:cNvSpPr txBox="1"/>
          <p:nvPr/>
        </p:nvSpPr>
        <p:spPr>
          <a:xfrm>
            <a:off x="-34114" y="6607100"/>
            <a:ext cx="2238113" cy="538609"/>
          </a:xfrm>
          <a:prstGeom prst="rect">
            <a:avLst/>
          </a:prstGeom>
          <a:noFill/>
        </p:spPr>
        <p:txBody>
          <a:bodyPr wrap="none" rtlCol="0">
            <a:spAutoFit/>
          </a:bodyPr>
          <a:lstStyle/>
          <a:p>
            <a:r>
              <a:rPr lang="en-US" sz="1100" b="1" dirty="0">
                <a:solidFill>
                  <a:schemeClr val="bg1"/>
                </a:solidFill>
                <a:latin typeface="Trebuchet MS" pitchFamily="34" charset="0"/>
                <a:ea typeface="Times New Roman" pitchFamily="18" charset="0"/>
                <a:cs typeface="Arial" pitchFamily="34" charset="0"/>
              </a:rPr>
              <a:t>© </a:t>
            </a:r>
            <a:r>
              <a:rPr lang="en-US" sz="1100" b="1" dirty="0">
                <a:solidFill>
                  <a:schemeClr val="bg1"/>
                </a:solidFill>
                <a:ea typeface="Times New Roman" pitchFamily="18" charset="0"/>
                <a:cs typeface="Arial" pitchFamily="34" charset="0"/>
              </a:rPr>
              <a:t>2019 IMARC All Rights Reserved </a:t>
            </a:r>
            <a:endParaRPr lang="en-US" sz="1100" b="1" dirty="0">
              <a:solidFill>
                <a:schemeClr val="bg1"/>
              </a:solidFill>
              <a:cs typeface="Arial" pitchFamily="34" charset="0"/>
            </a:endParaRPr>
          </a:p>
          <a:p>
            <a:endParaRPr lang="en-IN" dirty="0"/>
          </a:p>
        </p:txBody>
      </p:sp>
    </p:spTree>
    <p:extLst>
      <p:ext uri="{BB962C8B-B14F-4D97-AF65-F5344CB8AC3E}">
        <p14:creationId xmlns:p14="http://schemas.microsoft.com/office/powerpoint/2010/main" val="181442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TextBox 10"/>
          <p:cNvSpPr txBox="1"/>
          <p:nvPr/>
        </p:nvSpPr>
        <p:spPr>
          <a:xfrm>
            <a:off x="242734" y="972947"/>
            <a:ext cx="8637745" cy="646331"/>
          </a:xfrm>
          <a:prstGeom prst="rect">
            <a:avLst/>
          </a:prstGeom>
          <a:noFill/>
        </p:spPr>
        <p:txBody>
          <a:bodyPr wrap="square" rtlCol="0">
            <a:spAutoFit/>
          </a:bodyPr>
          <a:lstStyle/>
          <a:p>
            <a:pPr algn="just"/>
            <a:endParaRPr lang="en-US" dirty="0"/>
          </a:p>
          <a:p>
            <a:pPr algn="just"/>
            <a:endParaRPr lang="en-US" b="1" dirty="0"/>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pic>
        <p:nvPicPr>
          <p:cNvPr id="16" name="Picture 61"/>
          <p:cNvPicPr>
            <a:picLocks noChangeAspect="1" noChangeArrowheads="1"/>
          </p:cNvPicPr>
          <p:nvPr/>
        </p:nvPicPr>
        <p:blipFill>
          <a:blip r:embed="rId2" cstate="print"/>
          <a:srcRect/>
          <a:stretch>
            <a:fillRect/>
          </a:stretch>
        </p:blipFill>
        <p:spPr bwMode="auto">
          <a:xfrm>
            <a:off x="2387455" y="1161286"/>
            <a:ext cx="4810125" cy="400050"/>
          </a:xfrm>
          <a:prstGeom prst="rect">
            <a:avLst/>
          </a:prstGeom>
          <a:noFill/>
        </p:spPr>
      </p:pic>
      <p:sp>
        <p:nvSpPr>
          <p:cNvPr id="17" name="Rectangle 3"/>
          <p:cNvSpPr>
            <a:spLocks noChangeArrowheads="1"/>
          </p:cNvSpPr>
          <p:nvPr/>
        </p:nvSpPr>
        <p:spPr bwMode="auto">
          <a:xfrm>
            <a:off x="572512" y="1889956"/>
            <a:ext cx="807719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Trebuchet MS" pitchFamily="34" charset="0"/>
                <a:ea typeface="Times New Roman" pitchFamily="18" charset="0"/>
                <a:cs typeface="Arial" pitchFamily="34" charset="0"/>
              </a:rPr>
              <a:t>© </a:t>
            </a:r>
            <a:r>
              <a:rPr kumimoji="0" lang="en-US" sz="1400" b="1" i="0" u="none" strike="noStrike" cap="none" normalizeH="0" baseline="0" dirty="0">
                <a:ln>
                  <a:noFill/>
                </a:ln>
                <a:solidFill>
                  <a:schemeClr val="tx1"/>
                </a:solidFill>
                <a:effectLst/>
                <a:ea typeface="Times New Roman" pitchFamily="18" charset="0"/>
                <a:cs typeface="Arial" pitchFamily="34" charset="0"/>
              </a:rPr>
              <a:t>2019 IMARC All Rights Reserved </a:t>
            </a:r>
            <a:endParaRPr kumimoji="0" lang="en-US" sz="1400" b="1"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This Publication and all it’s contents unless otherwise mentioned are copyrighted in the name of International Market Analysis Research and Consulting (IMARC). No part of this publication may be reproduced, repackaged, redistributed or resold in whole or in any part. The publication may also not be used in any form or by and means graphic electronic or mechanical, including photocopying, recording, taping or by information storage or retrieval, or by any other form, without the express consent of International Market Analysis Research and Consulting (IMARC).</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ea typeface="Times New Roman" pitchFamily="18" charset="0"/>
                <a:cs typeface="Arial" pitchFamily="34" charset="0"/>
              </a:rPr>
              <a:t>Disclaimer: </a:t>
            </a:r>
            <a:r>
              <a:rPr kumimoji="0" lang="en-US" sz="1400" b="0" i="0" u="none" strike="noStrike" cap="none" normalizeH="0" baseline="0" dirty="0">
                <a:ln>
                  <a:noFill/>
                </a:ln>
                <a:solidFill>
                  <a:schemeClr val="tx1"/>
                </a:solidFill>
                <a:effectLst/>
                <a:ea typeface="Times New Roman" pitchFamily="18" charset="0"/>
                <a:cs typeface="Arial" pitchFamily="34" charset="0"/>
              </a:rPr>
              <a:t>All contents and data of this publication, including forecasts, data analysis and opinion have been based on information and sources believed to be accurate and reliable at the time of publishing. International Market Analysis Research and Consulting makes no representation of warranty of any kind as to the accuracy or completeness of any Information provided. IMARC accepts no liability whatsoever for any loss or damage resulting from opinion, errors or inaccuracies if any found this publication.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ea typeface="Times New Roman" pitchFamily="18" charset="0"/>
                <a:cs typeface="Arial" pitchFamily="34" charset="0"/>
              </a:rPr>
              <a:t>IMARC, IMARC Group and Global Therapy Insight Series are registered trademarks of International Market Analysis Research and Consulting. All other trademarks used in this publication are registered trademarks of their respective companies.</a:t>
            </a:r>
            <a:endParaRPr kumimoji="0" lang="en-US" sz="1200" b="0" i="0" u="none" strike="noStrike" cap="none" normalizeH="0" baseline="0" dirty="0">
              <a:ln>
                <a:noFill/>
              </a:ln>
              <a:solidFill>
                <a:schemeClr val="tx1"/>
              </a:solidFill>
              <a:effectLst/>
              <a:cs typeface="Arial" pitchFamily="34" charset="0"/>
            </a:endParaRPr>
          </a:p>
        </p:txBody>
      </p:sp>
    </p:spTree>
    <p:extLst>
      <p:ext uri="{BB962C8B-B14F-4D97-AF65-F5344CB8AC3E}">
        <p14:creationId xmlns:p14="http://schemas.microsoft.com/office/powerpoint/2010/main" val="739344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flipV="1">
            <a:off x="0" y="541124"/>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0" y="9110"/>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 name="Group 1"/>
          <p:cNvGrpSpPr/>
          <p:nvPr/>
        </p:nvGrpSpPr>
        <p:grpSpPr>
          <a:xfrm>
            <a:off x="467591" y="1365955"/>
            <a:ext cx="8250382" cy="4939960"/>
            <a:chOff x="467591" y="1365955"/>
            <a:chExt cx="8250382" cy="4939960"/>
          </a:xfrm>
        </p:grpSpPr>
        <p:sp>
          <p:nvSpPr>
            <p:cNvPr id="11" name="TextBox 10"/>
            <p:cNvSpPr txBox="1"/>
            <p:nvPr/>
          </p:nvSpPr>
          <p:spPr>
            <a:xfrm>
              <a:off x="2595545" y="1365955"/>
              <a:ext cx="3822188" cy="646331"/>
            </a:xfrm>
            <a:prstGeom prst="rect">
              <a:avLst/>
            </a:prstGeom>
            <a:noFill/>
          </p:spPr>
          <p:txBody>
            <a:bodyPr wrap="square" rtlCol="0">
              <a:spAutoFit/>
            </a:bodyPr>
            <a:lstStyle/>
            <a:p>
              <a:r>
                <a:rPr lang="en-US" sz="3600" dirty="0">
                  <a:solidFill>
                    <a:schemeClr val="accent1">
                      <a:lumMod val="50000"/>
                    </a:schemeClr>
                  </a:solidFill>
                </a:rPr>
                <a:t>FOR MORE DETAILS</a:t>
              </a:r>
              <a:endParaRPr lang="en-IN" sz="3600" dirty="0">
                <a:solidFill>
                  <a:schemeClr val="accent1">
                    <a:lumMod val="50000"/>
                  </a:schemeClr>
                </a:solidFill>
              </a:endParaRPr>
            </a:p>
          </p:txBody>
        </p:sp>
        <p:sp>
          <p:nvSpPr>
            <p:cNvPr id="12" name="TextBox 11"/>
            <p:cNvSpPr txBox="1"/>
            <p:nvPr/>
          </p:nvSpPr>
          <p:spPr>
            <a:xfrm>
              <a:off x="3673634" y="2178885"/>
              <a:ext cx="1885502" cy="523220"/>
            </a:xfrm>
            <a:prstGeom prst="rect">
              <a:avLst/>
            </a:prstGeom>
            <a:noFill/>
          </p:spPr>
          <p:txBody>
            <a:bodyPr wrap="square" rtlCol="0">
              <a:spAutoFit/>
            </a:bodyPr>
            <a:lstStyle/>
            <a:p>
              <a:r>
                <a:rPr lang="en-US" sz="2800" b="1" dirty="0">
                  <a:solidFill>
                    <a:schemeClr val="bg2">
                      <a:lumMod val="10000"/>
                    </a:schemeClr>
                  </a:solidFill>
                </a:rPr>
                <a:t>Visit us at :</a:t>
              </a:r>
              <a:endParaRPr lang="en-IN" sz="2800" b="1" dirty="0">
                <a:solidFill>
                  <a:schemeClr val="bg2">
                    <a:lumMod val="10000"/>
                  </a:schemeClr>
                </a:solidFill>
              </a:endParaRPr>
            </a:p>
          </p:txBody>
        </p:sp>
        <p:sp>
          <p:nvSpPr>
            <p:cNvPr id="16" name="TextBox 15"/>
            <p:cNvSpPr txBox="1"/>
            <p:nvPr/>
          </p:nvSpPr>
          <p:spPr>
            <a:xfrm>
              <a:off x="3516211" y="3784089"/>
              <a:ext cx="1920010" cy="461665"/>
            </a:xfrm>
            <a:prstGeom prst="rect">
              <a:avLst/>
            </a:prstGeom>
            <a:noFill/>
          </p:spPr>
          <p:txBody>
            <a:bodyPr wrap="square" rtlCol="0">
              <a:spAutoFit/>
            </a:bodyPr>
            <a:lstStyle/>
            <a:p>
              <a:r>
                <a:rPr lang="en-US" sz="2400" b="1" dirty="0">
                  <a:solidFill>
                    <a:schemeClr val="bg2">
                      <a:lumMod val="10000"/>
                    </a:schemeClr>
                  </a:solidFill>
                </a:rPr>
                <a:t>Stay With Us:</a:t>
              </a:r>
              <a:endParaRPr lang="en-IN" sz="2400" b="1" dirty="0">
                <a:solidFill>
                  <a:schemeClr val="bg2">
                    <a:lumMod val="10000"/>
                  </a:schemeClr>
                </a:solidFill>
              </a:endParaRPr>
            </a:p>
          </p:txBody>
        </p:sp>
        <p:pic>
          <p:nvPicPr>
            <p:cNvPr id="15" name="Picture 1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04" y="4407050"/>
              <a:ext cx="447474" cy="447474"/>
            </a:xfrm>
            <a:prstGeom prst="rect">
              <a:avLst/>
            </a:prstGeom>
          </p:spPr>
        </p:pic>
        <p:pic>
          <p:nvPicPr>
            <p:cNvPr id="17" name="Picture 16">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2921" y="4394881"/>
              <a:ext cx="457263" cy="457263"/>
            </a:xfrm>
            <a:prstGeom prst="rect">
              <a:avLst/>
            </a:prstGeom>
          </p:spPr>
        </p:pic>
        <p:pic>
          <p:nvPicPr>
            <p:cNvPr id="18" name="Picture 17">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54450" y="4394881"/>
              <a:ext cx="473699" cy="473699"/>
            </a:xfrm>
            <a:prstGeom prst="rect">
              <a:avLst/>
            </a:prstGeom>
          </p:spPr>
        </p:pic>
        <p:pic>
          <p:nvPicPr>
            <p:cNvPr id="19" name="Picture 18">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16762" y="4394882"/>
              <a:ext cx="473699" cy="473699"/>
            </a:xfrm>
            <a:prstGeom prst="rect">
              <a:avLst/>
            </a:prstGeom>
          </p:spPr>
        </p:pic>
        <p:pic>
          <p:nvPicPr>
            <p:cNvPr id="20" name="Picture 19">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76380" y="4383592"/>
              <a:ext cx="473699" cy="473699"/>
            </a:xfrm>
            <a:prstGeom prst="rect">
              <a:avLst/>
            </a:prstGeom>
          </p:spPr>
        </p:pic>
        <p:sp>
          <p:nvSpPr>
            <p:cNvPr id="21" name="Rectangle 1"/>
            <p:cNvSpPr>
              <a:spLocks noChangeArrowheads="1"/>
            </p:cNvSpPr>
            <p:nvPr/>
          </p:nvSpPr>
          <p:spPr bwMode="auto">
            <a:xfrm>
              <a:off x="1476756" y="5695312"/>
              <a:ext cx="29064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IN" sz="1200" dirty="0"/>
                <a:t>TELEPHONE: +1-631-791-1145 </a:t>
              </a:r>
              <a:br>
                <a:rPr lang="en-IN" sz="1200" dirty="0"/>
              </a:br>
              <a:r>
                <a:rPr lang="en-IN" sz="1200" dirty="0"/>
                <a:t>E-MAIL: sales@imarcgroup.com</a:t>
              </a:r>
              <a:endParaRPr kumimoji="0" lang="en-US" sz="1200" i="0" u="none" strike="noStrike" cap="none" normalizeH="0" baseline="0" dirty="0">
                <a:ln>
                  <a:noFill/>
                </a:ln>
                <a:solidFill>
                  <a:schemeClr val="bg2">
                    <a:lumMod val="25000"/>
                  </a:schemeClr>
                </a:solidFill>
                <a:effectLst/>
                <a:latin typeface="Arial" panose="020B0604020202020204" pitchFamily="34" charset="0"/>
              </a:endParaRPr>
            </a:p>
          </p:txBody>
        </p:sp>
        <p:pic>
          <p:nvPicPr>
            <p:cNvPr id="1028" name="Picture 4" descr="http://www.bigmarketresearch.com/images/Footer_mobile.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3850" y="5624893"/>
              <a:ext cx="681022" cy="68102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Connector 24"/>
            <p:cNvCxnSpPr/>
            <p:nvPr/>
          </p:nvCxnSpPr>
          <p:spPr>
            <a:xfrm>
              <a:off x="467591" y="5309755"/>
              <a:ext cx="825038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07647" y="2751346"/>
              <a:ext cx="7418230" cy="584775"/>
            </a:xfrm>
            <a:prstGeom prst="rect">
              <a:avLst/>
            </a:prstGeom>
          </p:spPr>
          <p:txBody>
            <a:bodyPr wrap="square">
              <a:spAutoFit/>
            </a:bodyPr>
            <a:lstStyle/>
            <a:p>
              <a:pPr algn="ctr"/>
              <a:r>
                <a:rPr lang="en-IN" sz="3200" b="1" u="sng" dirty="0">
                  <a:hlinkClick r:id="rId13"/>
                </a:rPr>
                <a:t>https://www.imarcgroup.com</a:t>
              </a:r>
              <a:endParaRPr lang="en-US" sz="3200" b="1" dirty="0"/>
            </a:p>
          </p:txBody>
        </p:sp>
      </p:grpSp>
      <p:sp>
        <p:nvSpPr>
          <p:cNvPr id="24" name="Rectangle 23"/>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Contact Us</a:t>
            </a:r>
            <a:endParaRPr lang="en-US" sz="2400" b="1" dirty="0">
              <a:solidFill>
                <a:schemeClr val="bg1"/>
              </a:solidFill>
              <a:latin typeface="Arial" pitchFamily="34" charset="0"/>
              <a:cs typeface="Arial" pitchFamily="34" charset="0"/>
            </a:endParaRPr>
          </a:p>
        </p:txBody>
      </p:sp>
      <p:sp>
        <p:nvSpPr>
          <p:cNvPr id="26" name="Rectangle 25"/>
          <p:cNvSpPr/>
          <p:nvPr/>
        </p:nvSpPr>
        <p:spPr>
          <a:xfrm>
            <a:off x="-17855" y="6373757"/>
            <a:ext cx="9182637" cy="898907"/>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3" name="Rectangle 1"/>
          <p:cNvSpPr>
            <a:spLocks noChangeArrowheads="1"/>
          </p:cNvSpPr>
          <p:nvPr/>
        </p:nvSpPr>
        <p:spPr bwMode="auto">
          <a:xfrm>
            <a:off x="0" y="-276999"/>
            <a:ext cx="6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B5B8BD"/>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927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latin typeface="Arial" pitchFamily="34" charset="0"/>
                <a:cs typeface="Arial" pitchFamily="34" charset="0"/>
              </a:rPr>
              <a:t>About </a:t>
            </a:r>
            <a:r>
              <a:rPr lang="en-US" sz="2400" b="1" dirty="0">
                <a:solidFill>
                  <a:schemeClr val="bg1"/>
                </a:solidFill>
                <a:cs typeface="Arial" pitchFamily="34" charset="0"/>
              </a:rPr>
              <a:t>IMARC</a:t>
            </a:r>
            <a:r>
              <a:rPr lang="en-US" sz="2400" b="1" dirty="0">
                <a:solidFill>
                  <a:schemeClr val="bg1"/>
                </a:solidFill>
                <a:latin typeface="Arial" pitchFamily="34" charset="0"/>
                <a:cs typeface="Arial" pitchFamily="34" charset="0"/>
              </a:rPr>
              <a:t> Group</a:t>
            </a:r>
          </a:p>
        </p:txBody>
      </p:sp>
      <p:sp>
        <p:nvSpPr>
          <p:cNvPr id="15" name="Rectangle 14"/>
          <p:cNvSpPr/>
          <p:nvPr/>
        </p:nvSpPr>
        <p:spPr>
          <a:xfrm>
            <a:off x="-29711" y="6066801"/>
            <a:ext cx="9182637" cy="787050"/>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14" name="Rectangle 13">
            <a:extLst>
              <a:ext uri="{FF2B5EF4-FFF2-40B4-BE49-F238E27FC236}">
                <a16:creationId xmlns:a16="http://schemas.microsoft.com/office/drawing/2014/main" id="{C6574ED8-2127-49A6-9FD0-057DF850FDA8}"/>
              </a:ext>
            </a:extLst>
          </p:cNvPr>
          <p:cNvSpPr/>
          <p:nvPr/>
        </p:nvSpPr>
        <p:spPr>
          <a:xfrm>
            <a:off x="257014" y="1127465"/>
            <a:ext cx="8691677" cy="4541682"/>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The International Market Analysis Research and Consulting Group is a leading adviser on management strategy and market research worldwide. We partner with clients in all sectors and regions to identify their highest-value opportunities, address their most critical challenges, and transform their businesses.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information products include major market, scientific, economic and technological developments for business leaders in pharmaceutical, industrial, and high technology organizations. Market forecasts and industry analysis for biotechnology, advanced materials, chemicals, food and beverage, travel and tourism, nanotechnology and novel processing methods are at the top of the company’s expertise.</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r>
              <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rPr>
              <a:t>IMARC’s tailored approach combines unfathomable insight into the dynamics of companies and markets with close cooperation at all levels of the client organization. This ensures that our clients achieve unmatchable competitive advantage, build more proficient organizations, and secure lasting results.</a:t>
            </a: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4204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753957-DDB0-4794-B685-22B668FE89FD}"/>
              </a:ext>
            </a:extLst>
          </p:cNvPr>
          <p:cNvSpPr/>
          <p:nvPr/>
        </p:nvSpPr>
        <p:spPr>
          <a:xfrm>
            <a:off x="190136" y="927463"/>
            <a:ext cx="8691677" cy="4942744"/>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1400" dirty="0">
              <a:solidFill>
                <a:srgbClr val="192C4F"/>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138" y="927463"/>
            <a:ext cx="8692606" cy="4647426"/>
          </a:xfrm>
          <a:prstGeom prst="rect">
            <a:avLst/>
          </a:prstGeom>
        </p:spPr>
        <p:txBody>
          <a:bodyPr wrap="square">
            <a:spAutoFit/>
          </a:bodyPr>
          <a:lstStyle/>
          <a:p>
            <a:r>
              <a:rPr lang="en-US" sz="2000" b="1" dirty="0"/>
              <a:t>Europe Recycled Plastics Market Outlook 2027:</a:t>
            </a:r>
          </a:p>
          <a:p>
            <a:endParaRPr lang="en-US" sz="2000" b="1" dirty="0"/>
          </a:p>
          <a:p>
            <a:r>
              <a:rPr lang="en-US" sz="1600" dirty="0"/>
              <a:t>According to the latest report by IMARC Group, titled "</a:t>
            </a:r>
            <a:r>
              <a:rPr lang="en-US" sz="1600" dirty="0">
                <a:hlinkClick r:id="rId2"/>
              </a:rPr>
              <a:t>Europe Recycled Plastics Market: Industry Trends, Share, Size, Growth, Opportunity and Forecast 2022-2027</a:t>
            </a:r>
            <a:r>
              <a:rPr lang="en-US" sz="1600" dirty="0"/>
              <a:t>," the Europe recycled plastics market reached a volume of 11.14 Million Tons in 2021. </a:t>
            </a:r>
          </a:p>
          <a:p>
            <a:endParaRPr lang="en-US" sz="1600" dirty="0"/>
          </a:p>
          <a:p>
            <a:r>
              <a:rPr lang="en-US" sz="1600" dirty="0"/>
              <a:t>Plastic recycling refers to the procedure of recovering and reprocessing scrap plastic materials into value-added products. Some of the common types of plastics include polyethylene terephthalate (PET), high-density polyethylene (HDPE), low-density polyethylene (LDPE), and polypropylene (PP). The generated waste goes through five stages, namely sorting, washing, shredding, identification, and classification, and extruding. </a:t>
            </a:r>
          </a:p>
          <a:p>
            <a:endParaRPr lang="en-US" sz="1600" dirty="0"/>
          </a:p>
          <a:p>
            <a:r>
              <a:rPr lang="en-US" sz="1600" dirty="0"/>
              <a:t>Products manufactured through this process are biodegradable and environment friendly, thereby aiding in reducing landfill dependence, conserving resources, lowering plastic pollution, and preventing greenhouse gas (GHG) emissions. </a:t>
            </a:r>
          </a:p>
          <a:p>
            <a:endParaRPr lang="en-US" sz="1600" dirty="0"/>
          </a:p>
          <a:p>
            <a:r>
              <a:rPr lang="en-US" sz="1600" b="1" dirty="0"/>
              <a:t>Request for a free sample: </a:t>
            </a:r>
            <a:r>
              <a:rPr lang="en-US" sz="1600" dirty="0">
                <a:hlinkClick r:id="rId3"/>
              </a:rPr>
              <a:t>https://www.imarcgroup.com/europe-recycled-plastics-market/requestsample</a:t>
            </a:r>
            <a:endParaRPr lang="en-US" sz="1400" dirty="0"/>
          </a:p>
        </p:txBody>
      </p:sp>
    </p:spTree>
    <p:extLst>
      <p:ext uri="{BB962C8B-B14F-4D97-AF65-F5344CB8AC3E}">
        <p14:creationId xmlns:p14="http://schemas.microsoft.com/office/powerpoint/2010/main" val="1589109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753957-DDB0-4794-B685-22B668FE89FD}"/>
              </a:ext>
            </a:extLst>
          </p:cNvPr>
          <p:cNvSpPr/>
          <p:nvPr/>
        </p:nvSpPr>
        <p:spPr>
          <a:xfrm>
            <a:off x="222069" y="862149"/>
            <a:ext cx="8621486" cy="5107578"/>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1600">
              <a:solidFill>
                <a:srgbClr val="192C4F"/>
              </a:solidFill>
              <a:ea typeface="Verdana" panose="020B0604030504040204" pitchFamily="34" charset="0"/>
              <a:cs typeface="Verdana" panose="020B0604030504040204" pitchFamily="34" charset="0"/>
            </a:endParaRPr>
          </a:p>
          <a:p>
            <a:pPr algn="just"/>
            <a:endParaRPr lang="en-US" sz="1600" dirty="0">
              <a:solidFill>
                <a:srgbClr val="192C4F"/>
              </a:solidFill>
              <a:ea typeface="Verdana" panose="020B0604030504040204" pitchFamily="34" charset="0"/>
              <a:cs typeface="Verdana" panose="020B0604030504040204" pitchFamily="34" charset="0"/>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5" name="TextBox 4">
            <a:extLst>
              <a:ext uri="{FF2B5EF4-FFF2-40B4-BE49-F238E27FC236}">
                <a16:creationId xmlns:a16="http://schemas.microsoft.com/office/drawing/2014/main" id="{AEA9EBEB-56C4-4701-8D28-460AF9DAF704}"/>
              </a:ext>
            </a:extLst>
          </p:cNvPr>
          <p:cNvSpPr txBox="1"/>
          <p:nvPr/>
        </p:nvSpPr>
        <p:spPr>
          <a:xfrm>
            <a:off x="169817" y="822961"/>
            <a:ext cx="8673738" cy="8032968"/>
          </a:xfrm>
          <a:prstGeom prst="rect">
            <a:avLst/>
          </a:prstGeom>
          <a:noFill/>
        </p:spPr>
        <p:txBody>
          <a:bodyPr wrap="square" rtlCol="0">
            <a:spAutoFit/>
          </a:bodyPr>
          <a:lstStyle/>
          <a:p>
            <a:r>
              <a:rPr lang="en-IN" sz="2000" b="1" dirty="0"/>
              <a:t>Europe Recycled Plastics Market Trends</a:t>
            </a:r>
            <a:r>
              <a:rPr lang="en-IN" sz="2000" dirty="0"/>
              <a:t>:</a:t>
            </a:r>
          </a:p>
          <a:p>
            <a:endParaRPr lang="en-IN" sz="1600" dirty="0"/>
          </a:p>
          <a:p>
            <a:r>
              <a:rPr lang="en-US" sz="1600" dirty="0"/>
              <a:t>The growing environmental consciousness, rising concerns toward energy consumption, and increasing awareness regarding the harmful effects of plastic waste are majorly driving the Europe recycled plastic market growth. In line with this, the increasing usage of plastic in various end-use industries, such as packaging, automotive, food and beverage (F&amp;B), and electronics, is further facilitating the product demand across the region.</a:t>
            </a:r>
          </a:p>
          <a:p>
            <a:endParaRPr lang="en-US" sz="1600" dirty="0"/>
          </a:p>
          <a:p>
            <a:r>
              <a:rPr lang="en-US" sz="1600" dirty="0"/>
              <a:t> Additionally, the European Commission is introducing numerous recycling programs and implementing favorable policies for controlling waste production, encouraging reuse and recycling of scrap plastic and sustainable plastic disposable solutions while promoting effective waste management. This, in turn, is acting as another major growth-inducing factor. </a:t>
            </a:r>
          </a:p>
          <a:p>
            <a:endParaRPr lang="en-US" sz="1600" dirty="0"/>
          </a:p>
          <a:p>
            <a:r>
              <a:rPr lang="en-US" sz="1600" dirty="0"/>
              <a:t>Besides this, continuous investments in research and development (R&amp;D) activities, along with rapid technological advancements, such as the adoption of artificial intelligence (AI), to effectively sort plastic waste and enhance the quality performance of recycled plastic products, are positively influencing the market growth.</a:t>
            </a:r>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dirty="0"/>
          </a:p>
          <a:p>
            <a:endParaRPr lang="en-IN" sz="2000" b="1" dirty="0"/>
          </a:p>
          <a:p>
            <a:endParaRPr lang="en-IN" sz="2000" b="1" dirty="0"/>
          </a:p>
        </p:txBody>
      </p:sp>
    </p:spTree>
    <p:extLst>
      <p:ext uri="{BB962C8B-B14F-4D97-AF65-F5344CB8AC3E}">
        <p14:creationId xmlns:p14="http://schemas.microsoft.com/office/powerpoint/2010/main" val="926186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168738" y="901337"/>
            <a:ext cx="8691677" cy="5068389"/>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2000" b="1" dirty="0">
                <a:solidFill>
                  <a:prstClr val="black"/>
                </a:solidFill>
              </a:rPr>
              <a:t>Market Summary:</a:t>
            </a:r>
          </a:p>
          <a:p>
            <a:pPr lvl="0"/>
            <a:endParaRPr lang="en-US" sz="2000" b="1" dirty="0">
              <a:solidFill>
                <a:prstClr val="black"/>
              </a:solidFill>
            </a:endParaRPr>
          </a:p>
          <a:p>
            <a:pPr lvl="0"/>
            <a:r>
              <a:rPr lang="en-US" sz="1600" b="1" dirty="0">
                <a:solidFill>
                  <a:prstClr val="black"/>
                </a:solidFill>
              </a:rPr>
              <a:t>Breakup by Source:</a:t>
            </a:r>
          </a:p>
          <a:p>
            <a:pPr lvl="1">
              <a:buFont typeface="Arial" pitchFamily="34" charset="0"/>
              <a:buChar char="•"/>
            </a:pPr>
            <a:r>
              <a:rPr lang="en-US" sz="1600" dirty="0">
                <a:solidFill>
                  <a:prstClr val="black"/>
                </a:solidFill>
              </a:rPr>
              <a:t> Plastic Bottles                          </a:t>
            </a:r>
          </a:p>
          <a:p>
            <a:pPr lvl="1">
              <a:buFont typeface="Arial" pitchFamily="34" charset="0"/>
              <a:buChar char="•"/>
            </a:pPr>
            <a:r>
              <a:rPr lang="en-US" sz="1600" dirty="0">
                <a:solidFill>
                  <a:prstClr val="black"/>
                </a:solidFill>
              </a:rPr>
              <a:t> Plastic Films                   </a:t>
            </a:r>
          </a:p>
          <a:p>
            <a:pPr lvl="1">
              <a:buFont typeface="Arial" pitchFamily="34" charset="0"/>
              <a:buChar char="•"/>
            </a:pPr>
            <a:r>
              <a:rPr lang="en-US" sz="1600" dirty="0">
                <a:solidFill>
                  <a:prstClr val="black"/>
                </a:solidFill>
              </a:rPr>
              <a:t> Rigid Plastics and Foams                    </a:t>
            </a:r>
          </a:p>
          <a:p>
            <a:pPr lvl="1">
              <a:buFont typeface="Arial" pitchFamily="34" charset="0"/>
              <a:buChar char="•"/>
            </a:pPr>
            <a:r>
              <a:rPr lang="en-US" sz="1600" dirty="0">
                <a:solidFill>
                  <a:prstClr val="black"/>
                </a:solidFill>
              </a:rPr>
              <a:t> </a:t>
            </a:r>
            <a:r>
              <a:rPr lang="en-US" sz="1600" dirty="0" err="1">
                <a:solidFill>
                  <a:prstClr val="black"/>
                </a:solidFill>
              </a:rPr>
              <a:t>Fibres</a:t>
            </a:r>
            <a:r>
              <a:rPr lang="en-US" sz="1600" dirty="0">
                <a:solidFill>
                  <a:prstClr val="black"/>
                </a:solidFill>
              </a:rPr>
              <a:t> </a:t>
            </a:r>
          </a:p>
          <a:p>
            <a:pPr lvl="1"/>
            <a:endParaRPr lang="en-US" sz="1600" dirty="0">
              <a:solidFill>
                <a:prstClr val="black"/>
              </a:solidFill>
            </a:endParaRPr>
          </a:p>
          <a:p>
            <a:r>
              <a:rPr lang="en-US" sz="1600" b="1" dirty="0">
                <a:solidFill>
                  <a:prstClr val="black"/>
                </a:solidFill>
              </a:rPr>
              <a:t>Breakup by Plastic Type:</a:t>
            </a:r>
          </a:p>
          <a:p>
            <a:pPr lvl="1">
              <a:buFont typeface="Arial" pitchFamily="34" charset="0"/>
              <a:buChar char="•"/>
            </a:pPr>
            <a:r>
              <a:rPr lang="en-US" sz="1600" dirty="0">
                <a:solidFill>
                  <a:prstClr val="black"/>
                </a:solidFill>
              </a:rPr>
              <a:t> Polyethylene Terephthalate (PET)                          </a:t>
            </a:r>
          </a:p>
          <a:p>
            <a:pPr lvl="1">
              <a:buFont typeface="Arial" pitchFamily="34" charset="0"/>
              <a:buChar char="•"/>
            </a:pPr>
            <a:r>
              <a:rPr lang="en-US" sz="1600" dirty="0">
                <a:solidFill>
                  <a:prstClr val="black"/>
                </a:solidFill>
              </a:rPr>
              <a:t> High Density Polyethylene (HDPE)                         </a:t>
            </a:r>
          </a:p>
          <a:p>
            <a:pPr lvl="1">
              <a:buFont typeface="Arial" pitchFamily="34" charset="0"/>
              <a:buChar char="•"/>
            </a:pPr>
            <a:r>
              <a:rPr lang="en-US" sz="1600" dirty="0">
                <a:solidFill>
                  <a:prstClr val="black"/>
                </a:solidFill>
              </a:rPr>
              <a:t> Polypropylene (PP)                   </a:t>
            </a:r>
          </a:p>
          <a:p>
            <a:pPr lvl="1">
              <a:buFont typeface="Arial" pitchFamily="34" charset="0"/>
              <a:buChar char="•"/>
            </a:pPr>
            <a:r>
              <a:rPr lang="en-US" sz="1600" dirty="0">
                <a:solidFill>
                  <a:prstClr val="black"/>
                </a:solidFill>
              </a:rPr>
              <a:t> Low Density Polyethylene (LDPE)</a:t>
            </a:r>
          </a:p>
          <a:p>
            <a:pPr lvl="1"/>
            <a:r>
              <a:rPr lang="en-US" sz="1600" dirty="0">
                <a:solidFill>
                  <a:prstClr val="black"/>
                </a:solidFill>
              </a:rPr>
              <a:t> </a:t>
            </a:r>
          </a:p>
          <a:p>
            <a:r>
              <a:rPr lang="en-US" sz="1600" b="1" dirty="0">
                <a:solidFill>
                  <a:prstClr val="black"/>
                </a:solidFill>
              </a:rPr>
              <a:t>Breakup by Application:</a:t>
            </a:r>
          </a:p>
          <a:p>
            <a:pPr lvl="1">
              <a:buFont typeface="Arial" pitchFamily="34" charset="0"/>
              <a:buChar char="•"/>
            </a:pPr>
            <a:r>
              <a:rPr lang="en-US" sz="1600" dirty="0">
                <a:solidFill>
                  <a:prstClr val="black"/>
                </a:solidFill>
              </a:rPr>
              <a:t> Packaging                      </a:t>
            </a:r>
          </a:p>
          <a:p>
            <a:pPr lvl="1">
              <a:buFont typeface="Arial" pitchFamily="34" charset="0"/>
              <a:buChar char="•"/>
            </a:pPr>
            <a:r>
              <a:rPr lang="en-US" sz="1600" dirty="0">
                <a:solidFill>
                  <a:prstClr val="black"/>
                </a:solidFill>
              </a:rPr>
              <a:t> Electrical and Electronics                   </a:t>
            </a:r>
          </a:p>
          <a:p>
            <a:pPr lvl="1">
              <a:buFont typeface="Arial" pitchFamily="34" charset="0"/>
              <a:buChar char="•"/>
            </a:pPr>
            <a:r>
              <a:rPr lang="en-US" sz="1600" dirty="0">
                <a:solidFill>
                  <a:prstClr val="black"/>
                </a:solidFill>
              </a:rPr>
              <a:t> Automotive                    </a:t>
            </a:r>
          </a:p>
          <a:p>
            <a:pPr lvl="1">
              <a:buFont typeface="Arial" pitchFamily="34" charset="0"/>
              <a:buChar char="•"/>
            </a:pPr>
            <a:r>
              <a:rPr lang="en-US" sz="1600" dirty="0">
                <a:solidFill>
                  <a:prstClr val="black"/>
                </a:solidFill>
              </a:rPr>
              <a:t> Agriculture                     </a:t>
            </a:r>
          </a:p>
          <a:p>
            <a:pPr lvl="1">
              <a:buFont typeface="Arial" pitchFamily="34" charset="0"/>
              <a:buChar char="•"/>
            </a:pPr>
            <a:r>
              <a:rPr lang="en-US" sz="1600" dirty="0">
                <a:solidFill>
                  <a:prstClr val="black"/>
                </a:solidFill>
              </a:rPr>
              <a:t> Construction and Demolition                        </a:t>
            </a:r>
          </a:p>
          <a:p>
            <a:pPr lvl="1"/>
            <a:endParaRPr lang="en-US" sz="1600" dirty="0">
              <a:solidFill>
                <a:prstClr val="black"/>
              </a:solidFill>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29711" y="6117465"/>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90727" y="875469"/>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928355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207926" y="927462"/>
            <a:ext cx="8805445" cy="5029201"/>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1600" b="1" dirty="0">
                <a:solidFill>
                  <a:schemeClr val="tx1"/>
                </a:solidFill>
              </a:rPr>
              <a:t>Breakup by Region:</a:t>
            </a:r>
            <a:r>
              <a:rPr lang="en-US" sz="1600" dirty="0">
                <a:solidFill>
                  <a:srgbClr val="323232"/>
                </a:solidFill>
              </a:rPr>
              <a:t> </a:t>
            </a:r>
          </a:p>
          <a:p>
            <a:pPr lvl="1">
              <a:buFont typeface="Arial" pitchFamily="34" charset="0"/>
              <a:buChar char="•"/>
            </a:pPr>
            <a:r>
              <a:rPr lang="en-US" sz="1600" dirty="0">
                <a:solidFill>
                  <a:srgbClr val="323232"/>
                </a:solidFill>
              </a:rPr>
              <a:t> Germany</a:t>
            </a:r>
          </a:p>
          <a:p>
            <a:pPr lvl="1">
              <a:buFont typeface="Arial" pitchFamily="34" charset="0"/>
              <a:buChar char="•"/>
            </a:pPr>
            <a:r>
              <a:rPr lang="en-US" sz="1600" dirty="0">
                <a:solidFill>
                  <a:srgbClr val="323232"/>
                </a:solidFill>
              </a:rPr>
              <a:t> UK</a:t>
            </a:r>
          </a:p>
          <a:p>
            <a:pPr lvl="1">
              <a:buFont typeface="Arial" pitchFamily="34" charset="0"/>
              <a:buChar char="•"/>
            </a:pPr>
            <a:r>
              <a:rPr lang="en-US" sz="1600" dirty="0">
                <a:solidFill>
                  <a:srgbClr val="323232"/>
                </a:solidFill>
              </a:rPr>
              <a:t> Italy</a:t>
            </a:r>
          </a:p>
          <a:p>
            <a:pPr lvl="1">
              <a:buFont typeface="Arial" pitchFamily="34" charset="0"/>
              <a:buChar char="•"/>
            </a:pPr>
            <a:r>
              <a:rPr lang="en-US" sz="1600" dirty="0">
                <a:solidFill>
                  <a:srgbClr val="323232"/>
                </a:solidFill>
              </a:rPr>
              <a:t> France</a:t>
            </a:r>
          </a:p>
          <a:p>
            <a:pPr lvl="1">
              <a:buFont typeface="Arial" pitchFamily="34" charset="0"/>
              <a:buChar char="•"/>
            </a:pPr>
            <a:r>
              <a:rPr lang="en-US" sz="1600" dirty="0">
                <a:solidFill>
                  <a:srgbClr val="323232"/>
                </a:solidFill>
              </a:rPr>
              <a:t> Spain  </a:t>
            </a:r>
          </a:p>
          <a:p>
            <a:endParaRPr lang="en-US" sz="1600" b="1" dirty="0">
              <a:solidFill>
                <a:schemeClr val="tx1"/>
              </a:solidFill>
            </a:endParaRPr>
          </a:p>
          <a:p>
            <a:r>
              <a:rPr lang="en-US" sz="1600" dirty="0">
                <a:solidFill>
                  <a:srgbClr val="323232"/>
                </a:solidFill>
              </a:rPr>
              <a:t>Looking forward, IMARC Group expects the market to reach 15.7 Million Tons by 2027, exhibiting at a CAGR of 5.5% during 2022-2027.</a:t>
            </a: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38637" y="6121614"/>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77665" y="770966"/>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68164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D07205-B6E8-41D5-875C-02CF1C339392}"/>
              </a:ext>
            </a:extLst>
          </p:cNvPr>
          <p:cNvSpPr/>
          <p:nvPr/>
        </p:nvSpPr>
        <p:spPr>
          <a:xfrm>
            <a:off x="207926" y="875211"/>
            <a:ext cx="8805445" cy="5590903"/>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sz="1600" b="1" dirty="0">
                <a:solidFill>
                  <a:schemeClr val="tx1"/>
                </a:solidFill>
              </a:rPr>
              <a:t>Competitive Landscape With Key players:</a:t>
            </a:r>
          </a:p>
          <a:p>
            <a:pPr lvl="1">
              <a:buFont typeface="Arial" pitchFamily="34" charset="0"/>
              <a:buChar char="•"/>
            </a:pPr>
            <a:r>
              <a:rPr lang="en-US" sz="1600" dirty="0">
                <a:solidFill>
                  <a:schemeClr val="tx1"/>
                </a:solidFill>
              </a:rPr>
              <a:t> Müller-</a:t>
            </a:r>
            <a:r>
              <a:rPr lang="en-US" sz="1600" dirty="0" err="1">
                <a:solidFill>
                  <a:schemeClr val="tx1"/>
                </a:solidFill>
              </a:rPr>
              <a:t>Guttenbrunn</a:t>
            </a:r>
            <a:r>
              <a:rPr lang="en-US" sz="1600" dirty="0">
                <a:solidFill>
                  <a:schemeClr val="tx1"/>
                </a:solidFill>
              </a:rPr>
              <a:t> Group</a:t>
            </a:r>
          </a:p>
          <a:p>
            <a:pPr lvl="1">
              <a:buFont typeface="Arial" pitchFamily="34" charset="0"/>
              <a:buChar char="•"/>
            </a:pPr>
            <a:r>
              <a:rPr lang="en-US" sz="1600" dirty="0">
                <a:solidFill>
                  <a:schemeClr val="tx1"/>
                </a:solidFill>
              </a:rPr>
              <a:t> MBA Polymers, Inc</a:t>
            </a:r>
          </a:p>
          <a:p>
            <a:pPr lvl="1">
              <a:buFont typeface="Arial" pitchFamily="34" charset="0"/>
              <a:buChar char="•"/>
            </a:pPr>
            <a:r>
              <a:rPr lang="en-US" sz="1600" dirty="0">
                <a:solidFill>
                  <a:schemeClr val="tx1"/>
                </a:solidFill>
              </a:rPr>
              <a:t> </a:t>
            </a:r>
            <a:r>
              <a:rPr lang="en-US" sz="1600" dirty="0" err="1">
                <a:solidFill>
                  <a:schemeClr val="tx1"/>
                </a:solidFill>
              </a:rPr>
              <a:t>Paprec</a:t>
            </a:r>
            <a:r>
              <a:rPr lang="en-US" sz="1600" dirty="0">
                <a:solidFill>
                  <a:schemeClr val="tx1"/>
                </a:solidFill>
              </a:rPr>
              <a:t> Group</a:t>
            </a:r>
          </a:p>
          <a:p>
            <a:pPr lvl="1">
              <a:buFont typeface="Arial" pitchFamily="34" charset="0"/>
              <a:buChar char="•"/>
            </a:pPr>
            <a:r>
              <a:rPr lang="en-US" sz="1600" dirty="0">
                <a:solidFill>
                  <a:schemeClr val="tx1"/>
                </a:solidFill>
              </a:rPr>
              <a:t> </a:t>
            </a:r>
            <a:r>
              <a:rPr lang="en-US" sz="1600" dirty="0" err="1">
                <a:solidFill>
                  <a:schemeClr val="tx1"/>
                </a:solidFill>
              </a:rPr>
              <a:t>Morssinkhof</a:t>
            </a:r>
            <a:r>
              <a:rPr lang="en-US" sz="1600" dirty="0">
                <a:solidFill>
                  <a:schemeClr val="tx1"/>
                </a:solidFill>
              </a:rPr>
              <a:t> </a:t>
            </a:r>
            <a:r>
              <a:rPr lang="en-US" sz="1600" dirty="0" err="1">
                <a:solidFill>
                  <a:schemeClr val="tx1"/>
                </a:solidFill>
              </a:rPr>
              <a:t>Rymoplast</a:t>
            </a:r>
            <a:endParaRPr lang="en-US" sz="1600" dirty="0">
              <a:solidFill>
                <a:schemeClr val="tx1"/>
              </a:solidFill>
            </a:endParaRPr>
          </a:p>
          <a:p>
            <a:pPr lvl="1"/>
            <a:endParaRPr lang="en-US" sz="1600" dirty="0">
              <a:solidFill>
                <a:srgbClr val="323232"/>
              </a:solidFill>
            </a:endParaRPr>
          </a:p>
          <a:p>
            <a:r>
              <a:rPr lang="en-US" sz="1600" b="1" dirty="0">
                <a:solidFill>
                  <a:schemeClr val="tx1"/>
                </a:solidFill>
              </a:rPr>
              <a:t>View Report TOC, Figures and Tables: </a:t>
            </a:r>
            <a:r>
              <a:rPr lang="en-US" sz="1600" dirty="0">
                <a:solidFill>
                  <a:schemeClr val="tx1"/>
                </a:solidFill>
                <a:hlinkClick r:id="rId2"/>
              </a:rPr>
              <a:t>https://www.imarcgroup.com/europe-recycled-plastics-market</a:t>
            </a:r>
            <a:endParaRPr lang="en-US" sz="1600" dirty="0">
              <a:solidFill>
                <a:srgbClr val="323232"/>
              </a:solidFill>
            </a:endParaRPr>
          </a:p>
        </p:txBody>
      </p:sp>
      <p:sp>
        <p:nvSpPr>
          <p:cNvPr id="3" name="Rectangle 2"/>
          <p:cNvSpPr/>
          <p:nvPr/>
        </p:nvSpPr>
        <p:spPr>
          <a:xfrm flipV="1">
            <a:off x="0" y="100244"/>
            <a:ext cx="9144000"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p:cNvSpPr/>
          <p:nvPr/>
        </p:nvSpPr>
        <p:spPr>
          <a:xfrm>
            <a:off x="-20782" y="6317547"/>
            <a:ext cx="9164782" cy="536304"/>
          </a:xfrm>
          <a:prstGeom prst="rect">
            <a:avLst/>
          </a:prstGeom>
          <a:solidFill>
            <a:srgbClr val="2962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flipV="1">
            <a:off x="-20782" y="6740769"/>
            <a:ext cx="9164782" cy="75541"/>
          </a:xfrm>
          <a:prstGeom prst="rect">
            <a:avLst/>
          </a:prstGeom>
          <a:pattFill prst="ltUpDiag">
            <a:fgClr>
              <a:srgbClr val="203864"/>
            </a:fgClr>
            <a:bgClr>
              <a:schemeClr val="bg2">
                <a:lumMod val="9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20782" y="6234513"/>
            <a:ext cx="9164782" cy="71251"/>
          </a:xfrm>
          <a:prstGeom prst="rect">
            <a:avLst/>
          </a:prstGeom>
          <a:pattFill prst="narHorz">
            <a:fgClr>
              <a:srgbClr val="317A9B"/>
            </a:fgClr>
            <a:bgClr>
              <a:srgbClr val="2A618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428402" y="292725"/>
            <a:ext cx="4940432" cy="523220"/>
          </a:xfrm>
          <a:prstGeom prst="rect">
            <a:avLst/>
          </a:prstGeom>
          <a:noFill/>
        </p:spPr>
        <p:txBody>
          <a:bodyPr wrap="square" rtlCol="0">
            <a:spAutoFit/>
          </a:bodyPr>
          <a:lstStyle/>
          <a:p>
            <a:r>
              <a:rPr lang="en-US" sz="2800" b="1" dirty="0">
                <a:solidFill>
                  <a:schemeClr val="bg1"/>
                </a:solidFill>
              </a:rPr>
              <a:t>Report Description</a:t>
            </a:r>
          </a:p>
        </p:txBody>
      </p:sp>
      <p:sp>
        <p:nvSpPr>
          <p:cNvPr id="13" name="Rectangle 12"/>
          <p:cNvSpPr/>
          <p:nvPr/>
        </p:nvSpPr>
        <p:spPr>
          <a:xfrm>
            <a:off x="-20782" y="0"/>
            <a:ext cx="9164782" cy="84794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sz="2400" b="1" dirty="0">
                <a:solidFill>
                  <a:schemeClr val="bg1"/>
                </a:solidFill>
              </a:rPr>
              <a:t>Report Description and Highlights</a:t>
            </a:r>
            <a:endParaRPr lang="en-US" sz="2400" b="1" dirty="0">
              <a:solidFill>
                <a:schemeClr val="bg1"/>
              </a:solidFill>
              <a:latin typeface="Arial" pitchFamily="34" charset="0"/>
              <a:cs typeface="Arial" pitchFamily="34" charset="0"/>
            </a:endParaRPr>
          </a:p>
        </p:txBody>
      </p:sp>
      <p:sp>
        <p:nvSpPr>
          <p:cNvPr id="15" name="Rectangle 14"/>
          <p:cNvSpPr/>
          <p:nvPr/>
        </p:nvSpPr>
        <p:spPr>
          <a:xfrm>
            <a:off x="-38637" y="6121614"/>
            <a:ext cx="9182637" cy="736386"/>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endParaRPr lang="en-US" sz="1247" dirty="0">
              <a:latin typeface="Magneto" pitchFamily="82" charset="0"/>
            </a:endParaRPr>
          </a:p>
        </p:txBody>
      </p:sp>
      <p:sp>
        <p:nvSpPr>
          <p:cNvPr id="4" name="Rectangle 3"/>
          <p:cNvSpPr/>
          <p:nvPr/>
        </p:nvSpPr>
        <p:spPr>
          <a:xfrm>
            <a:off x="177665" y="770966"/>
            <a:ext cx="8691677" cy="830997"/>
          </a:xfrm>
          <a:prstGeom prst="rect">
            <a:avLst/>
          </a:prstGeom>
        </p:spPr>
        <p:txBody>
          <a:bodyPr wrap="square">
            <a:spAutoFit/>
          </a:bodyPr>
          <a:lstStyle/>
          <a:p>
            <a:pPr algn="just"/>
            <a:endParaRPr lang="en-US" sz="1600" dirty="0"/>
          </a:p>
          <a:p>
            <a:pPr algn="just"/>
            <a:endParaRPr lang="en-US" sz="1600" dirty="0"/>
          </a:p>
          <a:p>
            <a:endParaRPr lang="en-US" sz="1600" dirty="0"/>
          </a:p>
        </p:txBody>
      </p:sp>
    </p:spTree>
    <p:extLst>
      <p:ext uri="{BB962C8B-B14F-4D97-AF65-F5344CB8AC3E}">
        <p14:creationId xmlns:p14="http://schemas.microsoft.com/office/powerpoint/2010/main" val="68164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01513"/>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97369"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633846" y="93954"/>
            <a:ext cx="3989658" cy="811569"/>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p:txBody>
      </p:sp>
      <p:sp>
        <p:nvSpPr>
          <p:cNvPr id="6146" name="AutoShape 2"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48" name="AutoShape 4" descr="data:image/jpeg;base64,/9j/4AAQSkZJRgABAQAAAQABAAD/2wCEAAkGBwgHBgkIBwgKCgkLDRYPDQwMDRsUFRAWIB0iIiAdHx8kKDQsJCYxJx8fLT0tMTU3Ojo6Iys/RD84QzQ5OjcBCgoKDQwNGg8PGjclHyU3Nzc3Nzc3Nzc3Nzc3Nzc3Nzc3Nzc3Nzc3Nzc3Nzc3Nzc3Nzc3Nzc3Nzc3Nzc3Nzc3N//AABEIAJcAlwMBEQACEQEDEQH/xAAbAAEAAgMBAQAAAAAAAAAAAAAABQYDBAcBAv/EADoQAAEDAwMCBAQEBAQHAAAAAAECAwQABREGEiExQRMUIlEHYXGBFRYjMjNCocE0kdHwUlNygpKxsv/EABkBAQADAQEAAAAAAAAAAAAAAAACAwQBBf/EADERAAICAQIEBAUEAQUAAAAAAAABAhEDEiEEMUFREyJhcTKRscHwgaHR4fEjM0JSYv/aAAwDAQACEQMRAD8A7jQCgFAKAUAoBQCgFAKAUAoBQCgFAKAUAoBQCgFAKAUAoBQCgFAKAUAoBQCgFAKAUAoBQCgFAKAUAoAeKA8zQDIoBkUABBoD2gPM0AzQDIoBkUB7QCgFAKAUAoBQCgFAY5CghhxSl+GAkkr/AOH50XMHN7Tq2R+YXW3tQoXbWwAhM2Ihl2Svn0tn0jGccn/LvXoT4ZeHah5vR2l78zPHI9dXsaV513qO0TrnEMZt0bleXdUkK8AAZVkpG1RSOvt3NWY+Dw5Ixlf5/fQhLNki2qJ663zUcawwJDTbUdQUlFzkPoS6pgHH6oSg4KOT8/l1NZ8eLC5yT37V19C2U5qK/csOmJciVGdTKExa2nCkSJDTaEvjGQpvYcFHPB61RlgotVX53LIsmqqJHNJ+sdQG5TWoMdhcC3OKblzGmS4NpIIUEkj1JGQRkjv0r0I8Nh0pye75LkZ3lnqaS2RsxtXSYsKDd/xBFxtL7iGpQcZS29FUvoco9JweCP61F8OnJ46qS+T+53xKSldox3jU14tmroVvbu0GQy++lt1lcRTRaGRn1E4P1B69q7jwY54XPS00cnklGaSZIaL1LLvN+u0WU6S2wVFgJQnYpIdWjKSBkgAJzknnd9Kr4jh1jhGUev8ABLHk1Nou1ZC4UAoBQCgFAKAUAoDHIClMOJQsoUUkBYGSn50XMHH5qb2BKmGQ3HbtERx+I1dHPGlr7+MUE+lRIwCeEjgDvXrxeO1Gr1c62Xt6/cyPU3fb8skG9bgoCzbHX3oyFhOWiHfLloFcgo6EFYSfoo96qfCf+uf1vlfsSWZdiPVDW9fWo19s7rMqbbAhCYsgtNvOITwEKB/mQMFCs4KR1BzVqko47xytJ9VyX+exGrlUl0Lz8ORb02Hw7VOlyY6HlDwpeA5FOBlogAYwefvWLi9fiXNU/Tr6l2GlCkWuspactuVq1LHvdzMKS6YlyK1OoS60ZQQkBI252jJySkZ4SnqD19OGTC4R1Lde9GVxmpOnsz1uyP3Czw9ORLdOiWtLyHZsiflAURyUNIUoq9R+wJ71zxVGbyuScq2r7ndDaUFyMGqGNWX1TsGfY0fhvmS6y6460h1COSE79xA/8TUsD4fFUoy81etEciyT8rWxZdCWssFUx16DxGTHjRYLviIjtBSicr/mUpQOT8vrWXicl+Wn3bZdjVKy51lLRQCgFAKAUAoBQCgME5DjkN9thzwnVtqShzGdiiOD9q6mk02ce5yxlFub1E1cLpML10hMhq4COC5GWP4W9alAEDP7sBQBBz3r025vHogqT5Xz7/nczJR12+aJRU21tzZF5uc38OnSYy7a8tkjZGcb9SwhaxySNmODyniqlHI4rHFWk79+m/51J3FeZ+xFWebMs5SYspVylqYCFxJLxWGpO1KwsqJ9J9akbRgq2/XFuSMcl2qV9O34iEbjy3ZdNDvSnmJ6rhBiR5RlEuOxEFLcjgYcwSTkgf371j4hRTiou1XXoXY23dos9Zyw45fLlpK/S5/nEyLdcY8vK5G0OOSAFFPhowcj0jgYABx15r18cOIxJad4tcui9X0Mcp45t9Gjc1FYnLpdVXNtXnQ6EeNDbuXhPQZCUpyEZynOMEgjI61XhzKENHKutXa9epKeNt39z6haeuf5XujMzyL7YkJksM3KUuQWkgHeVqawcn2HzzSWeCzRcbW1WlXtzEcctLT+pn+G9yjO36RFYeTJcVEG51lossNJQr0tso649aiScZOKjxmNrHb2392/c7hmnKkdOHSvONIoBQCgFAKAUAoBQGOSsNsLWpYQEpJKicAfPNFzDOYNWFuGq1u3BVxUkyTFQhxkMrIVuXseWlRCmioYx0JV1xXovNako1yvv25X1M6hVM1vxi83TSzzGoG7THfRPShtV6ZUhLg2qJSkY5UFYGRjgn25s8LHjy3jbqunv9K/cjqlKD1JGum7R5yl25q3Kbhx0NuGJZYvivomJUf1W1DjAx+5XUHHWu+HKPmb3fWT2rszikntXLsdB0GuMrTsdEQ3HaypTak3IYfQoHlKh2xnge1YOJT8R3X6ci/H8P8AJY6oLDnNzubaL0Rb0sPBE/wGvwyMFraWtJCjIKh/zCVDbj9pya3wxtw8223X7foUOW+357kY/aJeo9Ktw1KZukkKM1NxjLbbRIUFFCkBRTkr259RTjgCrlljhzOXw9KfTr3+5CUXKGl7v6kdHDEV4v2iwXm23dpOEtsRCULcUoEhSCE5aABTkkcLOBwCJyuS88lKPq+n8v8AycTS3Udy3aGskGHfJs+OzIgSFshLlsfSP0CTyUKHCkEjjHTocdBk4nNKUFFu/Xv7lmOCTbW3oXsdKxF57QCgFAKAUAoBQCgMMwNKiPB9AW0UELSoZCk45GPpXVdqjj5HLoWomS23GtL7EKPIajeIlpz1Mj1uPrKslXpbSlI54JA47elLA+c1bV/wv33KFkVbExbbybze7Q+9CZLymiovuI/gpcC1ttpB6KKUoKj/ANI78UzxeHjkk/xVf3r9SSlqasho9ugP6dtt8lzGIT0G5POzJTeS44fEJKE9ypRCeKuc5rJLHFXaVfLmVaVpUntTLjoS/P6hhzZrsZTUcS1piqUMFxvAIJ+Y6ce1ZOJwrDJRvety/FPWrLPWcsOWI1DAEu9idCNll299yQJUZBAcUpRbQp1CRlZ9Y65B616TwTahpepNV99uxmWRW01VGe2WqW/akOy7lbHpsu2vx2bj4y0qypYCUgFICk5UMnGcnH15PJFTaUXSadfU7FPTu9z7ZXqCK3HTIluxpC2DGk7nvGZX6cNvtH+VSeCscZGVY4zXGsLul69n7P36eoWtVbJXREOQymIzKbU25a47sZxZcCw+6taVLKT3SCnqe6iOoqriZJ21/wAnfskTxqtn0LmOgrIWntAKAUAoBQCgFAKAxSkF2M62Oq0FI+4rq5h8ji8LTYVAtNguMEJuiZDkp7wh+r5NI5CvcqUMJH0+/sSz+aWWL8tJfr/Rhjj2UHz+xZUuNSri2houQpNwkOeVYeRsdaSlCC08ps+oJC2COcZCiO9Zaaj3SW/z3XyZf1o0rqu3xtPXabcWVSI0yalEi2g7TFmgnxFIX2BA3DjnI96sx63ljGPNLZ910IT0qDcuvT1J34Uyn3LCplwq8m26oQPFADqmQeqscfuJGR86o46MVkvr17WT4dvTXQu+4VjLzlk2Pe3bnClXb1sruqkMYieMUskkpD20j0bgggHpjJPAr0oyx6HGH/XvW/p6mbTJu33Mb7dxM1D1wRCuOoYUjxoMaM/6/CBytLwHpSAnG08nOBz3knj01G1Brf36V9w0735rkSVqjKEeXZG4jyFvRvOCa494jJcUPSUFI4TwRzjjjnNU5GrWS+TqkSj1jRn0FAtsy4qvlvvL9yDUbypLydpSsnco7cDAPB+eSSc1zipzjHw5RrqMSTepOy/isReKAUAoBQCgFAKAUB4rpQHMJEoM3XUcyBHfe1PHdcZQyhfLkdYQEqAwchOEq45z8jXpKNwhGT8j+v8AZlveTXxGvpp65TU3Mvvzbnb4sFUd4rZCZgfX+5CFdeOeqvbg1LMscdNUm3fpXqIOTvqv3MD1wtDGjZbflLlMQ7cR+LJuCtsppSk+lecYBBSgAn6GpKGR5k7S22rl+dzjlHw+T9TVizGn7Sj8sTJqJ1paUoTHkpYQ3H3FRS6NxDnOcYT1qUouMv8AVSqXTnv6EU04+R8jd1jddQahmRbDaWXULTEbemNtL2etSQcKUSAEjjjPeocPjw4ovJPvsSyynN6InwuNE0va7jbbcJ70liVFXPMdpLbraSN42LQMkZ45zjn3pqlnnGcqpp127bilBNL0JK3Xlb16htXmAuLNl2cqk3IAoUyMEkqzwBhAPbCldDmqp4koNwlaUtkSUvMtS3rmazMaNeNLxrZpe43CGy1JUlmTIQtDT552tk5JTwQOQAT2ycVNyliyueVJvt2OVqhUGTPwksMyz22e7cGVMuvv7Q2rslGU5+5zz3AFVcdljkmtL5L6kuHg4xdl9rCaBQCgFAKAUAoBQCgPD0oCsamscZuSrU0Zlz8VgR3Vths4D5DatqVDvyfrWjDllXgv4X/KKpwV6+qKG5ezNjxZ12uKwl23siK+4663HMhP8cK8HGFkjIz2I+lb/C0txiurvlddKvoUud+Zkqwblc2fMNNuSEoQIs9osoW66yttDrW9K8bigrKSOCeTwTxQ9EHTddV78ny71t0Jq3uQ89Vg0+5GjtWV5F4lMJWppb5W1GdJ/T3IKiFYVzg5xwetXw8XKnLV5V6btdSqThB0luyautrujgfnz4jjn4jFEW7s21YL0daDlK0jJ3ApxlPsftVEJ49oxfJ2r5MslGXNrnzojJTlzRBZY09fL6G0ZMyVco6mEMNgdd60g8c8DNXLRqbyxXpTv9kyMlJJKLNq8zBcYrsiy3ORqCPDDSU2wNkJbIGPFcH7nRkZx7moYoaGozjpvr9l2Oydq4u/QiNOWq6TbnEjPy5XnJMxE2bHCtqGW0HcFOpHAWpQGE9gO1XZckIxbS2SpP19CEItvmdsFeMbT2gFAKAUAoBQCgFAKAUB4QD1oCjTfh+Wpr0nTt7l2cPnc6y2krbJ9wNwx/btitkeMtJZY6qKHg3uDoqt4uqNNR0WhqDcXWnZRdu0ie3jzQUNpAUD7YIIPBA681qx4/GettKlUUuhTOfhrTv6mNTNriTmJGjNPz7pIUPFRJnNupaaV/KoBQSFHvknA+dSvJJNZ5pLsq/sVGLuCv1NRiPKivuXgXqXPBexeRayQtpeMpwocLTnjcBgYIFT1RkvD012v82OVJPVd96Ny4ahvNi0hCRPX5t28Ldd8O4I37GU4G0567spPy5qEMGPLmbjtprl3OynKEFfXub1gjyFX6AzpmbEUwlzxLku3RfDZQkDIQtZKitX7hgHjI471Xla8NvKnfS3b9fYnFeZKP60dJtFlt1mQ6m2RERw84XHNuSVKJJySfr9q86eSU/iZoUUuRIVAkKAUAoBQCgFAKAUAoBQCgFAY3223m1NOpSttadqkKGQoexFFtyBTJ3wz0/KCktGXGZUrcWGnz4efklWQK2Q47NHsyl4Is2Yfw+s0FKFW5c2LISf8SzJUHFDHQ9sfLFRlxmSfxU12o7HDGPInm7TGERuNJSZiUHO6WfFUT75NZ3N3a29iytqZutNNsthtptCEJ6JSnAH2qLbfM6fdAKAUAoBQCgFAKAUAoD5WtKElSjhKRkn2FAV/RmpV6mhS5nlQwy3KUy1he4qSADk8cHmr+Iw+DJRu9ivHk1psxRNUuP65l6dXFCG2Y3ioe3HKlenPHthX9PnUpYEsCy3zZxZLyaCz1mLSN1Eu4t2aWqytocuAb/QQrGCr74H+dTxaNa18iMr0uuZBX+8XWy6LjuyPC/HJHhR07QNofXxkduOT7cVfix48mZpfCrf6IhOUow9TNoaVdNt0tt7kplSrdKDXjgY3pUhKx/9VziVjuMsapNHcepKpMtNZiwUAoBQCgFAKAUAoBQCgFAR2ofE/Arj4P8AF8q7tx77Tip461q+5GfwsrHwf2fkpkJxkPu5x77v9MVq4/8A337Iq4f/AGzG6ptPxVlzBgMw7HukL7BW8kZ/7f8A1XVvwij1cvsHXi32RFTviLPuNhZGnYqlXZSVOyQhouCK2knkj3PH2yfarI8FGGR+I/L9SDztx8i3JvUWsHYmhIt+tyWzIlpaDSV8pSpXKgffGFfcVRh4VS4h4pclZZPLWPUjF8S1qTp+0XFaTti3GNIeCRnA7/1wPvUuCrxJR7pojm+FM+IdykQ7NKu8ZCBN1Bcx5JL4wEpUAhtSh7BCN2P9a7KClNQfKC3/AD3ZLU9N9+R9WrU1xt+n789fX25L9rkqYakIQEpfXgBKQBjncQK5PBCWSCx7al8jkcklF6uhqzNU3OV8KDeYrxFyGxlxxtIzu8UIJSOmSCD96nHh4Li/DfL+rI+JJ4dS5i/aovcdq4+Qlw46LI2wmSuS3vMt9aQShPIx/cnAx1ph4fG9OpfFdeiOzySV10JZerlo1NaLW6lDCZMNb0oLzlpezelOfkArP1FUrh/9KU+z2J+JU1E0lQNT6kjN3iDe3LZ4rgXFiFHoSx2UvuVEYODxzj51NTw4nolHV3fqRqc906L2kEDnrWIvPqgFAKAUAoBQHypIUCFAEEYwaApsDSl20+/KTpq6RW4EhfieVmRi4Gle6SlQ4wAOfatc+Ix5UvFi7XVFMcbg/K9jZVpJRsd2im4FdxuqSJc1bf7sjG0JB4SBkAZ71FcR54tLaPJEvD8rV7slNO6eg6dtohQEHB5dcVjc6ruVH/eKrzZpZZapHYQUFSK7H+HUELuDc6U7KgvFzykY5CYm85UpPONw7HHT6mtEuNls0qfX1orWBb2eo0VcJsMW/UeopE+A2nDbDLQZJx+0rVyVY+feuPioxlrxQp/MeFa0zexrydB3SXZ0WuXqPxGIqwuEoRcLbI6blbsnA6YwfnUlxeOM9ahu+e5x4W46XImLBph6EIpu9wTOMT/DtNx0stNq7q2j9yuTyT3PvVOXOpN6FV/Msjjrmadl0N+GT3wq4qdtKpQlNW/wgEpcBykk9wDggDHKRnpU8vF64rbzVVkY4dL57HzP0VI/Mr97tFxjx3JOC4mRDS/sUABuQSRtPH++lI8UvCWOauuzr5h43r1RZ9XjQEO5QYcdcp0utyi/JkOcuSdwwsEjGMgADHQACmPjJQk3XSku3YSwKSSLkhCUpASAEgYAA4FZC4+qAUAoBQCgFAKAUAoBigFAMUAoBQHmB7UB7QCgFAKAUAoBQCgFAKAUAoBQCgFAKAUAoBQCgFAKAUAoBQCgFAKAUAoBQCgFAKAUAoBQCgFAKAUAoBQCgFAK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1" name="AutoShape 7"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3" name="AutoShape 9"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5" name="AutoShape 11"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57" name="AutoShape 13" descr="data:image/jpeg;base64,/9j/4AAQSkZJRgABAQAAAQABAAD/2wCEAAkGBxQHBhUTBxMVFRUXGCEbGRcYGCAgIBwhISAjICAkHx8gHSkiICElJyEhITEhJSstLy4wISEzODMsNygtLisBCgoKDg0OGxAQGywkICY0LDQ0OCwsLS8sLCwsLCwvLCw0NCwsLCwsLCwsLDQvLCwsLCwsLCwsLC8sLCwsLCwsLP/AABEIAOUA3AMBEQACEQEDEQH/xAAcAAEAAwEBAQEBAAAAAAAAAAAABQYHBAMIAgH/xAA/EAACAQMEAQIEBAMFBwMFAAABAgMABBEFBhIhMQdBEyJRYRQycYEjQlIVFpGhsSQzYoKiwfAIcrJTkrPC8f/EABoBAQADAQEBAAAAAAAAAAAAAAABAgMEBQb/xAA0EQACAQMCAggGAwEAAwEBAAAAAQIDBBEhMRJBBRNRYXGRwfAiMoGhseEU0fEjM0JSciT/2gAMAwEAAhEDEQA/ANxoBQCgFAKAUAoBQCgFAKAUAoBQCgFAKAUAoBQCgFAKAUAoBQCgFAKAUAoBQCgFAKAUAoBQCgFAKAUAoBQCgFAKAUAoBQCgFAKAUAoBQCgFAKAUAoBQCgFAKAUAoBQCgFAKAUAoBQCgFAKAUAoBQCgFAKAUAoBQCgFAKAUBW9f33Ybevvg6vPwkwDx+G7dHx2qkV1UbKtWjxQjleKKuSR66NvWw1ucJpl1GznwhyrH9FYAn9qiraVqSzOLwSpJnpqG7bPTdTFvf3CRynGFbI8+O8YH+NVhbVZx44xbQyjr1nW7fQ7cPq8yRKTgFj5P2Hk/tVKdGdV4gshtI9rHUYr+xE1o4aNhkP7EfXv2qsoSjLha1JyQl9v8A02wfFxew5H9Dc/8A4A10QsriW0H+PyV4kT1ldLfWiyWxJRwGUkEZB8dEAj9xXPKLi2mWPeqgUBxz6pDBYSTPIpjiDGRlPLjwzzB45OVwcjzkYq6pyclHGrxj67EZODUN3WWm26veXcKq45L84JYHwQBkkfcCtIWtabxGLHEj8aPvKx1qYJpt1E7nwmeLH9FbBP7VNS0rU1mUXgKSZIaprEGkRhtVnihB8fEcLn9Mnv8Aas6dKdR4gm/ANpEZbb5066uAkF7AWJwBzAyfsT1WsrOvFZcH5DiR069ue128VGsTCMvniMMxwPJwoJCj+o9VSjb1KueBZDaRIWF7HqNosti4dGGVYeD+lZzhKD4ZLDJOiqgUAoBQCgFAKAUAoBQCgFAZt6pb5j0hTaxWouJSO/ix5iTIyPI+c+Oh19T1ivUsLN1PjcuFdz1/RSUsaFL9N9Z0jQbUTakzC9+b5niYpGTnHAICAMeT58gY8V331K6qvhivg7nq/HJSLijp9WtHur6a3a5uPxUzgmO2gtmHCPGWcfMzYyFHzf8AY1To6rTipJR4V2uXPs5LyJmmZ9FBca28QuXlaMyLAsspcxxliBx5HIXAOeI9vavSbp0s4SzjOFjLKas3u825cbi23JYbmmhLqFaOaFiGbHgyREAYyO8HBz1xIBr52NxTo1VWpJ45p+jNcNrDKRsez/sCaeyW3tl1ZG5QvcAlJE66jYeDjJGMZ9/DY77qfWqNXifVPfG6ff79CsdNOZquzri8utGDboiSKfkw4p44g9HpmH+dePcxpRnik8o0Wcak5WBIoDAfUf8A2zfckO0TMs0yFLmPPw1kYDGAHK88jPtg+Vzkmvo7L4bdSrYwtubXlt7yYy30OSezuPS64czW9rK0pURSyjkwwuX4IGyACeJJx3jyPF1KF8klJrGcpeOmo+Uu2p2th6ibdkOkoxuYoyyziBo8uo/KW48Tk/y5JGSR4zXn05VrOouN/C3tnOnvmWeJI9PTzcy7g2I/944mujbtwYfC+KzqQCpKgEk+QT/w5J80vbd0rhdU+HOu+MExeVqZPuv8Dda+BoMc9tGzcZUmAHwySBlRyJAxklT4x110PYt+ujT/AOjUnyxzM3jOhc/VPUng3WDtaQtxsOExjw+Ii5zy6OPIJPkZB6rh6PpxdHFVf+2mdNcFpPXQ1H06vhqOxrR4xjEKpj7x/wAM/wCamvJvYOFeafb+dS8dix1ylhQCgFAKAUAoBQCgFAKAUBQN2X97Y7gaa5nFppsCqSwCM87eSqggnJPyd4+vdejbwoyp8KXFUfjhd/qUec9xmJ3jDq+6Jb/XLd55EA/D2ygfDRVyQ0rdnC5z4IySfGAPW/iTp0lRpyST3fNt9hTiy8s0/bG84ptItrrXUijuL2X4MYjXtgHKLkk54qT2c4HLx3ivJr2klOVOm24xWXnwyXUubObUprHQ9kX0E4F0sM3+0Rj5SDPKGXGfdQwww909iOrU41qteE18OVo//wAr1x9w8JFO3vFBrm4bC/0+4dbecrBJKpxJDIv9Rz8rYIz9lJ7BFd1q50qVSjKPxLXHJorLVpnruP01vbzU2fT79byWHiCHkKzR/wAyDOTg98gSV85qKHSFGMMShwp9i0faHBmubSa6bbsX941C3AXEgBU5wSATxJXLDBOOsmvFuOr6x9V8vI0WcakvWJIoDC/VvU7vSd4W818LRggc28eC/EZGGkBC5YnBHlQVOOxk/QdHU6VShKMeLXGXt9Fvp9zKbaZ5bt3Ndb9sCdOt5Us45eMjphzxPE5eIfNlfzAqcdkfcTb29O1l8Uk5NacvJ7BtyL3aJL6d7MmGtXSTxRpi3+Ti+SDiP8x5DOMe4HL2Ax58nG7rrq44b35rxLfKtSo+m8sm0PTS61DipLSIUV8gOisqHBHgtyYA/UA4I6PbfKNxdRo55P6Pf/SsdI5OT1H3fY7y0mJdMjIuuQPOThHwX+YNIzBSD7DOPfrFXsrWtbzbm/h7svP0EpJkZo9xa7S0SdLWRby/uozAqQAskav1jlxw7E46XOSFHjs61I1LipFtcMI666N4/HvwIWEjatgaK23tn29vc/nRSX+zMxcj9i2P2rwrysq1aU1t/WhrFYRYK5iRQCgFAKAUAoBQCgFAKAUBRPUna6a4RPrN08drbRtI0MajkxGSW5E/T5QOPXeD3XoWVy6XwwjmUnjL9+pSSzuVbb257LUNr3tltizaCU20nBemaX5SD2MszjOeJz9vFdda3rQqwq1ZZWV9P0QmsYRU7jbl7t7QrXUdWziCaMR275DKvIuM/wBGWGMYz334xXarijVqTow5p5a7dvroVw0sklbbHutyaQuoJKQLycvcRcuIERkzyySAwXBbB8DBHjvKV5Toz6nHyrR9+PUcLepIbw2Fa6urt6fzwuy9yWkcysGxkBlHI4YZIweuzgg9HK2valPCuU+5tfYlxT2O3WNJvbna9rqunLLDqEEXCdSpDyIhIyyEdnrlxI+ZT9lFUp1aMas7eWHBvTsTff8Abx+pLTxkv+wdwNufa0VzcoEZshgPykqSpK57wcePbxk4zXm3dBUargnlF4vKLFXMSKAzv1CudO28s7638R572MxDiAzqnHj/AA+WFRQTy8/M3feOvSs43FbhVPGIvPdnv5v0RSWFuVrQ4NJ3BNGu07m6066ICBVLAycVJy4BKt0pJPId+eyM9dV3VJN1oqcfx6ryKrhex6Xmhaba3pfeusPevESPhGTOCOipRSzDsYIBH3qI1riUcUKXCnzx66InC5smNX1PRN2aJG+o3Pwoo/lWH4pjK8eh/BB768EA9VhTp3lCo1GOW+eM/cluLRG65sjRNu2kc2pvcGOX8jK5YN1yGCi+47BrWleXlaTjBLK7v7IcYo/eyNf0y1F1Lt3T3RbaFpDPJgs2P5OTFipb2Ge8eKi6oXEuGNWa+JpYX5+gi1yRqOkaguraXFPa54Sorrnzhhnv715NSDpzcHujRPJ11QCgFAKAUAoBQCgFAKAUAoDNtVsby09QLh57V7uxvIViYIwyihcYwWGMEsfIHz5zkYr1Kc6UreKUuGcXnx9+hR5yRO29kWu2N9RSw6nA3AtiB2QS5ZGQDp+z839Iz9K2r3lWvbuLpvXms40eez1IUUnuTl883qPoF7aS272bRyqI3lyQ/Fs/0jvC94yByHZrnhw2dSFRS4srXHLQn5lg894aPBqHpu8dhcuIbKN14pgB5IRxxJkZIyp6HRJBycCptqs4XKco6ya+ifYGvhKTcbXk0axgn0jjHNY2q3U7kfM7ysSIyR5CqjLg9Y6/mNd6uY1JSjPVTfCu5Ln5srjBYNzeqdz+Ml/utAjQQIHeaVWwylgoZRyX5STgeSwBIwAa5qHRtPC66Wr0wvb/AES5vkX7YuvLuTbMVxAgjzkMg8Kykg4+x8j7GvOuqDo1XBvJeLyifrnJFAUO93fpNru2c6owW5iVYebxlgVGXwhAOO3II6JI9wBXoRtbmVGPB8r13+mvkU4o5IJ9qJszeTajeyq6O4EEeArGSZuJHEYHyqWPQ984GO+j+S7igqMVtv4L+2RjDyQvqPs9tD3Q18lr+LtJSWljBYFGYfNkr8ygn5g46BJB9s9FldKrSVJy4ZLZ+/LBEo4eSn6vPpE9qTo0V+kxHyozxmMH27+ZyPsME/bzXbTjdJ/9HHH1z6Iq+HkaXpVneR+ksKS2CXUqyHjDcDPGPLENxJByM8QMg4P06ryqk6TvJNT4VjddpdZ4diA1DTb/AFOwA3eYdM09DkxxhU5Y7wkalmZ/oG69wCRiumFShCX/AAzOb5vXzemhGHz0Rqfp9rMet7Xjk0+IxRqTGiE5IVDxXP34gZ++ez5ryLylKlVak8vfzLxeUWSuUsKAUAoBQCgFAKAUAoBQCgM79UNbCatZ2EszQxXL5nkVuJ4ZwF5fyhj0T9B9M16dhR+CdZLLjt4/opJ8jNks02/YXWl7ht5BcNIJLSaOMFncYVOJ88WIHjxycHBr1HJ1ZRr0pLhxiSb2XPy/rkU20Zq1hoC3+5ra4v70veWkCpPCjLjkVOSVHahuX0wcLXjzrONKUIw+GT0bNMalG3dsnVbe6ng0XlNZTzGb4aug7JDFW5EN0foSDgHzXoW13bNRlU0mljZlHF8ids9p3mtXFy27p1tkuz8tpG65LKvFAzjshBg8FJDEZP0PNK5pU1FUY5ceb++nf2vYnhb3Kr/e1LaCSPcKBJzdW0UsQU4SC2KMSOuwWDde/LrrFdn8Vtp0nmPDJp9spZI4u02jbdjHZ6eWsuXGaR5/mGD/ABWL4wQCMZxg99d914dacpS+LlheWhoiVrEkUBje5/Si51bdF1cWU0cas6yRFieyRlsle04kdHBzkfSvcodJ06dKMJJvk/fMzcG2cu0dvQLINS3VqkdylvJgYd3UOO1yzgMcdMFVe+jkjza5rzx1FGnwuXclp9CEubZZ11e/stk3l6l1b3WH+JblFyojDjmG6U/lyOPkEHuuTqqEq8KTi48n440LZeMlRi9U7+40+WfT7S0Ah4/FYKxYBsgHHMHjkYz3jI+tdr6NoRkoSnLXb6FeNlh0j1Qltdbe03lAkfHHOaHlxQNx4s4JOEPNfnz/ADDrvrmqdHRlTVShLOeT3f702JU9cMzD1C2/Lt/cTLds8iP80MrMW5p7Dkfdc4I/Q+CK9ayrxq0sx0a3Xf8AspJYZs/onHw9P4if5pJD/wBZH/avC6Uf/wDS/p+DSGxfK88uKAUAoBQCgFAKAUAoBQCgM89RNPtrrV0bV9NuLtXj4LNbci6MGbKsAygDvIJPnl9K9KzqVIwahUUe6W3jzKSS7COSC02du3T4rO24SXP5pbhubxjBCoh5FVYseJKnGDjvII1zVuKNSTllR5LRPv2z5kaJozeOe60/1QJTmLn8WQR3lgz9j7qyn9OODXqONOVpr8vD6fnJTXiL1vza/wCJ3ZJdW+rW8FzlfhQvIEZQFAADc8rns4447P1NefaXOKKpuk3Hm0v16l5LXOSs7l1z+9OqWg3BMLV7ZHFw48qysPmj4/mZwFI45778DNdVCj1EJ9WuJSxjw7/Dnkq3ncmL/wBSLKS9ilu9KM4UKPxM6oJGwOjjgVJ98ch9sVjDo+souMamO5Zx+fQnjXYbNpd+mqadHNZnKSIHUn6EZGR9a8OcHCTi90ao6qoBQFJ3P8O73paiPUjDJDlmtFPcv82McgMsBjBByD1iu6hxRoSbp5T59hV77maaTf2+99Pns3hh06KMm6WWPtVI+QiUEgHIfAIK4wAB7V6tSFS1lGplzb+HD89PLvM009C46HbSbfS10/SYPxtjdKzT3QzxPPIbGCVRQoHTE8s4Hea4qso1eOtOXDOOy56fn0LLTQq1xHdemms8LvmbHJIeGCHMw74pLIUBGfDciTjPEeCOtOlewyvn729O9LPl9yNYs/tx6i22qWEr69axSy3AMKxwAq6RA5+eVs8mLYKqq/y5OMgArCpCSVOTSjrl7N9y/I4lzO7b+o8dtC033Y3H4HliC4kQ5iXOE5kAFMZwJB9cYxWdan/16y3muPmlz7cdvh6hPTDNZ29pcWi6LFBpncSL8pznOTknI6OSScj6149apKpNznuzRLCJGsiRQCgFAKAUAoBQCgFAKAUBTNR2/dpuRn0jUvw8U55NCY0c8gAGMfPxkDJ66JJ7rthXpdVidPLXPLXngq087kRq267WbZc1xcQC5/DXBgh/EKrmWQcfnHWADknCgdKcY8VvTtqqrxgpcPEsvHJdhDawW67v1leaOxEZvo7fmEx2pYHgORGMFhjGfGCR2K4owaw5fI3/AKWKRt3Zemafa3EupkXs0GTcTSNlBJjk6jJwSPctk5PnOQPQrXlxNxjH4U9kt8ciiiio6Bsr+1dhTalayfDuQ7yxiI8QipnkmAflJ7Ix2Bx9ic9ta86u4VBrMdE8888/feVUcrJbvTHdEur7Mu33ODPDBn52UEuoTk6keGKjB77PKuK/to068FS0b+zzoWi8rU0Pb/wP7DhGikGARqIyDn5QMDz3n657znPdeZW4+sfHvnUuttCQrMkUBQZ9lWWq+oTXSzsZ4WjkkgBGA4AMZPXIDCg498ftXoq8rU7ZU8aPKT7uZThTeSva3q0239q3A3zZW7vczlFSHCB1A5cmdMnAPak/PnzjzXTSpRq1o/x5tKK5647v75EN4Wp/NHZ9fj02XbFythbRP8JrVpSCzq3JuP8A9csp8N9/qaVUqXWRqx45PXOOXpqFrjBKf31dPVeawkYfBdRGnMZCy/DDA4yPlb8pXPZx4yay/hr+Iqy3Wv0yTxfFg6tq7q4blex3FaRW10oLK8Q+SUAZJXI5DIBYdnoEHBGKpcW3/JVaUnKPfugnrhkd6d7pn3xuy6a86tFhKrBgccOwxz/qYqrZz12QOq1vLaFtRil82d/AiLyy1emxxtjghLRxzTRxMTnMaSsqd+4AGB+lcd7/AOXPNpN+LSyWjsWmuQsKAUAoBQCgFAKAUAoBQCgMo3zutdB9S1a7J4xWLhAAT/Eckjx45cVGfA969i1tXVtcR3cl5L/TOTxIpW19Vt7m20y1unCxWzy3Vyx6HJSxQDP5jgAYGc88eQa77ilOLq1FvLEV9cZ99xVPZE1YaxcSaLfajajjcahKY4M/yRRIzOwP/Cilc/1KDXPOlTVSFGXywWX3ttaef2Jy8Nln2JpMdrt2+sCGcMiyYHl1mt0GV+5dXH2P7VyXdWUqkKv08GpP0aLRWjR5+icseq7BktZlPyu6S945CQZ6I7HRx9eqt0opU7hTXc19CIarBSt8eoK3dgbDacYhtB8pKjBkGfCgflVj5/mbPeMkHvtLFxl11Z5l+P3+Cspckav6W6JLoGzYotSyJCWcp/RyOQv6+5+5NeNf1o1a7lHb8mkVhFtrjLCgPnX1S0y70Dekt2hkRZG5RzoSMdAcSw8EYxg+QK+m6PqUqtBU3jTdMxkmnkse895fiZrWz12wW7V4IpWCMwkLsuSY+HYx2Me/jIFctraYUqtOfDhta7Y78kuXJlkvtN0yx0vTptWtpLREmCwrI3H4TNlwZsOeiYwSSSQSOWPmxywqXEp1IwkpNrXHPlpp3/1yLYWhz61t3TN7zx3cE0kEszMscqHj8QxZBOGGOuOQRxJA+1WpXFxbJ02spbp8shpPU5NUtZryK3/GSJPcRn4lhfRjis5T5mhkGcKzhTxIJVh2D0Q14ShHi4U1F6Si+Wea8PNEH8u9FSHUo32PObY6hHznTA4xw+XlGe42BbiB9WOOOCQjWbi1cLPA9O98l3rT/RjsNE21+GXRY00B0eBBwUowYfL15Hk/U15tbrONuotWXWMaEnWRIoBQCgFAKAUAoBQCgFAKA+ffWvFp6hpJOodfhROUPhgGYEfvxIr6TovMrZpPGr/CMZ7kh6t7Zhutx2a6EgS5u+mixgAdYdlH5cd5PvxJ9jnLo64nGlN1H8MefoTNa6Fw1HSItO3Ho9lB3GsdyuPqPghST925Mf3NcUKsp0q1V75j+S2NUiGsLiTRtJhvIQXk05msrxVHbwI2AwH/AADi4/Vu8VtOMak3Te0/ij3N/wB7Ebanbo2k3Oi+oH4nQf8AaLG/y7lDhUz8wY+3Wcg+SCw81SrVp1LbgqaTh9+4lJp5RTt7bcs4tQuLnaN3Estu/OS3cgYZTkmHP5sN/J2M5APha7rW4quMYVoPEtE/7/spJLkaz6eboO7dtieZODhijgflLAA5XPsQR+hyMnGa8e9tv49XgTytzSLyizVyFhQGP63vS7g9R7iwMK3kMmI1tiFH5o1bPLieuyW5ZGM+MV7dKzpO2jWzwta5+vvGDNyecEXsO+utvaBqDpbfGMXOM3KzR5jMSY4gOctGvTDAPnABrW7hSrVKa4sZw8YeuX3c3zIjlJn40WSH1WRotWT4d/GmVuY1+VwOsSKOgf8AwEeKmqp2D4oPMHyfLw9+IXxH4W4td16BY6XNOlq1vyaZ5MAZT5CqEkBmcsW89AE/anDVoVJ3CXFxbY79dfAaNJGhad+G1XR20/T703TogZJVCFYSmPhENGgQFWUEAkscH2FebPrIT66UOFPlrrnfd5LrD0KLa7d1HcO3b2d3Furl8QkZZ1jeRzGGyOMYdnA67x38oFehKvb0qsIJZxjXlqks+OEv9KYbRoXpToT6BsyNL0FZHJlZT/Ly8A/QhQMj2ORXm9IVlVrtx2WnkXgsIuFcRYUAoBQCgFAKAUAoBQCgFAVjeWkWTBb/AF2PkbRS47847AI8N3jAPufvXVbVav8A4qb+Yq0t2UD0llbdG+Lu+1juVEAVD/IHJGB7jiq8f+Y57Nel0ilQoQpQ2f3x/ZSGryTGjbdg0i8ml2td/jruBOEUEsysI0DDkgwejjKAnABPYrCrXnUio1o8MXu0t32+pZJLY9NqzPoENzcb6CW4v7kKsbEFVyjfnOSApAxk/TvzUXCjVcYW+vAt/qFpuefpDqYW/vrCxf4lvBIWt3ByAjMflz7gHsH3yxqekab4YVZLEmtfFCD5GHXNhJFqhguhiYScG5f1csdn9e819BGpFw41tjP0MsH0Fo+vWuztZTSZiIkSBWSZ+g7sW55J6Bbog/XkPoK+aqUatxB3C1bb0XJcjVNLQvityXK9g155cg90butdrQg6vLhj+WNRl2/RR7fc4H3rooWtWu8QX9EOSRQdpbxsbjcEjaPp95JNMf4s/EO4DHGWw54J46XAGB10K9G4tK0aaU5xSWy2X41ZRSWdEdmyNq2m3dx3Vm92Jg6gGzmiA5Dplbv5ZSB1lR9cjrql1c1a1ONThxjmn9u76iKSeDi3Vrd9b68mm6WkFtFK6I0tsGJjEhwAWKqsblctgDOMEGr29Gi6brzbbWXh88eeVkNvODo1WXTdibqjtpoI1t7i2Cy5Xlx4sQjODkkNlgx8nAPtVaauLqk5pvMXp648A8RZ+9v6XZbCmkunvjHbzSD4ASQOskfEHBUKxbixYch2BjsZOYrVK10lT4MyS10xh/vsCSjqUPWfUO7td7yT2FyXgSU8I1b+E8eehx8ZYeWxyBJ+lejSsKUqChKOuN+aZVyeT6KikEsQZPBAI/evmWsPBsfuoAoBQCgFAKAUAoBQCgFAKAoPrfIU2E/EZUyxhh9Ryz/qBXo9FLNwvB/gpPY5d5a1a6DoqaroEKPLcYjWRWZVIZSf4gUgNjjjB7BA7GKvbUalWbt6jwlrj+vMNpLKMjtrO2t9opPp95It80nwzAp4/KWxjIwcEYbkTx7xjNe1KdR1nCUFwYzn3/pnpg0u+uodB9O4LX1LEs0khYpGh5SKFOR8/IAFQw/m8HHYzXlQjOrcyqWuEl5eXf4F9liRKbAvNOt9s3L7JVviKhd0lz8QsFJQN2cr7DiceffNYXka7qxVd6d23eTHGNChNuHTd52ytvESWt2oANzApKyY8clAY5H3H6EDoel/HuLZ4oYlHsfL8FMp7k1urVrHc2gC2gZ9RvguIZIrd0cfdyeiv9Xt9h5GFvSrUKnG/ghzy019PQltNYOj0y1efa+i6lFrmSLEK4TkDxLKx4BskYJVcAdAk/WqX1KFedOVP/3/AFqTF4TyZPf3dxuTWGkmDzTyHOFBY/YKoyeI8Aewr2YRp0YJLRIz1ZrG3tp6fty/sJdSmvLa5m+ZI5HVVZhjKPxToZI+UkZzg95FeNWuq9aM4xUXFdn51ZoopYKju7cccu5NSa7jb8QJkW1lUgfBMDlSc+RyABwAe/2NdttbyVKmk/hw8rt4kVb1ZbdyepTaXqFmLuCOSN7eG4mTGHWRvmypz5GAcMPoMjPXHQ6PU4z4ZYabS7GizmWTd+m6bb3Ed/rE4ilMscscjEscR8TwWMdlSM5ABOWz9BXJbVLhp0YLKw01488ktLdkPu+0tPVOOP8Au3ex/HhDcY3DLyBxnKkBxggfMAf08VvbSq2LfWweHj32EPEtjK49n3P97E0+8jKSuwB9xwPlwfBUAE5+xHnqvYd3T6l1ovT17CnC84PqeNBHGAngDAr5BvJufqgFAKAUAoBQCgFAKAUAoBQEXujRU3FoEttcHAkXAb+lh2p/YgHFbUKzo1FNciGsrBjXp/bXW3d5f2Xr8QaC45conHKNuKlhImRgj5cH/MZUY9u8lTrUOvpvWONefZhmccp4ZYdwaZokBl1EISttKIjFEQsbyqFwoXGOus4IXo5z3XNRqXjxRz8yzl7pP34ktR3Omfc91rGnCTXtCMlqRy/OjuF/qEbKGJx9lqqt6VOWKdbEvBpeYy3ujghsrLbGq2mrbak42UzGGZckhQ4OD32oDKMqfBArRzrV4Tt6q+Nar6foaLVFT3PsZbzUZJdiSRXcOeRhidS8Wfbjn5kz+XHftjrJ7KF64xUbhOL7WtH++0q49h1enFjqm376Y6dp0hklQIHmzGsfecnkByH2BB6ql9O2qxXFU0XZrn+hHK5FqutCWH0pvxbXCXNxIWluJUIILowZwMeygY/fOBnFcca7d3TbjwxWEl3PYtj4WQu2dZXaHpN+K0uPNxNKytKFDBGDYUSZPS8R0Pq33ror0ncXnVzeiW305d+SE8RyeVzvLT983Fs25o7mKaEk4gw6P4YjwXA+XPQyBns+alWle1Uuqaafbo16cxxJ7nXrm5dD1rWllhspbm5dlA/NGjtkBeY5AHvA/KcjzmqUre8pU3FzUYr6vvx/obi2d3qXqGjLrZOqRST3cQCGKLkobrKq56XHf8uT3jvGKzsad31fwNKL5vH+kycclR35atNYG73bIUvZuIt7NMYhiB8yDsgEZwOjnzk5C9tnJKXV0VmC3k+b7vf7rLtZ63/qMlxsyCFLUpc2/ARXC44oY+Pa9ZyVGCnj5qiHR7VeUuLMXnK56+9xxaG62EEd28d0YwJXhVeXuFPzcR9Bk/vgfSvnpOUc086ZNe8kKzJFAKAUAoBQCgFAKAUAoBQCgFAcmqRGSxc2wHxAjfDOOwxUgYPtV4NKSzsD522zancWwLmxtO7iKYXUae8g4fDcKPcqO8fUivpq8upuY1X8rXC+7XKMFqsErrm6rHX0iur6S6tdRt4+AWJemZckYz+X5ifOD2QQeqxpW1almnFRlB9pLaevMsOl6R/b15qGnXRERnhguioH+5nZVMnX3bBI666rmnV6pU6y1w5LxjnT7Fks5R/bPQtUtr6yjNlbq9s6j8bFIoDQjpkZemII+3nwBnNROtbOM3xvEs/C1z7Rhkd6geqVzaboaLbsiLFCeLHirfEYfmySOlB+X5cHonPjG1n0bTlS4qq1f2IlN50O30v22/8Aaa6tNJAIbpZQ8ZBUqzyY4qCcMMjAyfHsejWV/cLh/jpPMcfZExXM9p9AvvT3U5ZNsRfi7GU5e28sv6DBPXgMAcjpgcA1Cr0buCjVfDNc/fvsGHHY9I/UCNLN47DRbpZHUhkSLhnPX5kXl+4Gaq7FuScq0ceOfyOLuK1tjQodmX6X298QHJa3tQC75/qbGcBMjGTnOCSCMHrr153MXSt9e17L2yEsastlprOnbo1SaXa6KNTaImJp4z+ZRgEZygYDHfnrvIBrjlSuKEFGq/8AnnXD9stlPbcy4bR1HVtcZdQhmWQkmWacEIAPLNIflIA+hOfavW/lW9OmnFrHJLfyM+Ftlqt9Jh3brNtpu3ctY2eXnnx/vWY/Mc/VsFV/ViMqorkdWdCEq9X55bLs/wA5/wBstjOiN2UcVwvivnjU/tAKAUAoBQCgFAKAUAoBQCgFAKAUBj2/vTe4g1o3+zSQ5bm0Sniyt7tGegQeyVP3xkHA9u06Qpun1Nfbt5Y7/wCzOUHnKK8u6tYEw+NYB5x4lexb4oP1yAO/2rp/jWmNJ4XZxaFcy7C4bH0m42xpF7qm6WxcSRlsOckBQSOWD5Y4AQeAAOvA4burTrzhQo/KvftloprVkZLaXHqRZm82reSW7nCXFq80ioGCgZUr7EY/lwe/ByK2UoWcurrQTXJ4WfuNZaogk9ME0eYHed/bW8fkIj5dwPPHko/xAb9K6H0i6ixQg2+/ZeX6K8GN2eW+92puK2h07aMT/ho8BVCsWkKggAL2xUDJ77J7OMVNpaui3WrNcT+wlLOiPXZu59a1S5Wy0aZeUSsT8ZRkKpAIdmBbokLjz/hUXNtZwXWzW/Z6BOWxYth781DVN7fA1iMugUxSLFH1G4b87nJx4Kn5gPGASO+a7sqEKHHB67rL3XYi0ZNs5d/bn0jdOo/D1FrpTAWVJoQpVs45AAk5GR0cDOPOKtaW91QjxRxryZEnFkHZX1vtK3a72taXkrj5BdXahY05dfIqgcifHZ6/16JQncNU60orniO7x+CNtUX1NOf1V2BbPfytA/MluAyj8WKnKkjzjI+hz5rzusVjcSUVnx3WdS+OJF021t6DbOlrBpS4UdkntnPuzH3J/wAugMAAVw16860+OZZLBK1iSKAUAoBQCgFAKAUAoBQCgFAKAUAoBQH4mj+LEVBK5GMr5H3H3qU8MGPb12DrGqzFReC6hzlVdvhn7ckChCR/V/kK9q1vbWms8HC/P9mcoyZTdJutQ9OdaMT8LYzYDGZeUbBc4bkgJwMn8vjPY+nfUjQvKfEvix2b/f32FFmLOzWdNl3PqAn3Fq2mjrA4zcuK+cLGFH+ZzWdKpGhHhpUp+XqS1ndn9Tc1psqLjskfiLg9SXky4GPdY06IBPk/5t0QdtVuXmvpHkl6+/IZS2JjUtDbeE/9pen8/Cd1/jwLL8ORHxg4YEdH3zgHGcnOKwp1lbrqLmOUtnjKwS1nVFl2Tsm525s29L4/G3EbcQGzxIVgg5eOXJiSfHY+lct1eU61eH/xF+upaMWkY/tlJNI3PDJPbTuYZAxiVGD5XwMY67xmvbruNSk0pJZ550MlozVNQ0vUvUqWNdXi/AWSsGKE5lc/oQCCBnHIADOcNjrx4VLezTcHxz+y9+8GmHI0/TbGPTLBIbFeMcahVX6Af6n7+9eTOcpycpbs0OmqgUAoBQCgFAKAUAoBQCgFAKAUAoBQCgFAKAUBw6xpEGt2Ri1WJZUPsw8fcHyD9xg1pTqzpy4oPDIayZ/feillNKTZzXEQP8uVYD9OS8v8Sa9GHS9ZLVJlerR66X6MWNrLyvnmn/4WYKv78AG/zqKnS1aSxFJe+8KCOvWvSey1HURNZNLasABiAhR0MZA4nicddYz+pJqlLpOtCPDLEl3hwRYdrbXi21EwtpJ5WfHJ5pC5OM4HsoAyfA/XNc1e4lWeqS8Fgslgna5yRQCgFAKAUAoBQCgFAKAUAoBQCgFAKAUAoBQCgFAKAUAoDgXW7dtTNutxEZx5i5rz+v5c58d4rTqanDx8Lx240IyjvrMkUAoBQCgFAKAUAoBQCgFAKAUAoBQCgFAV7fu4/wC622JLiMKzjCxq3gsxwM+5A7Yj3ArptKHX1VB7c/AiTwiL9Jteudx7bebWmDN8ZlQhQvygL7D6EsM+eq26QoU6NVRp9hEG2tSwbr1NtG23cXEABaOJmUHxkDrP2z5rmt6aqVYwfNkt4RR/Rfd1xuJbmPWpPiNGVZXwAcNkEYUAYBXI/U/au/pO1p0XF01jOfsVg29zTa8ouKAUBj+ubT1HUPVtLhAwhWRGWbmOKRqByUDOQT8y8cdkknok17VK5t4Wbhzw9MbszcXxGh741v8Au7tSe4T8yphP/ex4r17jJBP2zXm2tHrq0Ye8cy8nhHz/AC7WuLPZsesfGPIzcgCDzHzELJzJ7YuM4x4IOfavpFcwlXdtjTH0228jHDxk+lrGf8TZI5/mQN/iM18rJYk0bnvVQKAUAoBQCgFAKAUAoBQCgFAKAUAoBQGRf+oa7KafaQjw0juf+RQo/wDyGva6Gj8U5dyXn/hnULZ6RW/4b09tvqwZz/zOx/0xXF0jLNzL3yLQ2LTqFmuo2EkNyMpIhRh9mGD/AK1yQk4SUluixjPoBCYNevFf+VFU/qHI/wCxr3OmGnTg/eyMqe5tayhpCqkEjGRnsZ8ZHtmvCwzUhNZ3faaNq8Ntfy4lmICqATjkcKWI/KCesn/QE1vStatSDnFaIhySJ6uckjrbXLe61Z7a3mRp4xl4wewP/CM/TIz5rSVGcYKbWjIytilevEhTY4C/zToD/gx/1Arv6JWbj6MrPYgd4zfC9D7KKIZaYQIoHucc/wD9f866LZZv5yfLifoQ/lNWaePRdHDXzqkcSDkzHAAAArx0pVJ4istl9iG2zvyy3PetFpcjc1GQrqV5AeSufP6eftW9eyrUYqU1oQpJkruDXYNu6YZ9WfhGCBnBJJPgADs//wBrKjRnWlwQWpLeCQikE0QaIggjII9wfFZtYeGSVLbHqBBuTcs1pYI/8JSwkOOLhWCtgeQMkY+o+ldlexnRpKpJ78uwqpZeDs1/fNjt66+HqlwFk90VWcj/ANwUHj9e6pRs61ZcUI6eX5DkkTen30ep2Sy2DrJG4yrKcg/+eMe1c84ShJxksMsfjT9Ti1Ln+AkWT4bmN+JzxYYyD9xmpnTlDHEsZ1+gyVXfHqNBtW4EMaNcXBGfhIccQfHJsHGfIABOO+hiuy1sJ11xN4j2lZSwc3p/6lpu7UGglgMMgUuuH5qwGAe+IIPfjGPv7Va86PdvHjTyvIiM8l+rzi4oBQCgFAKAUAoDHv8A1D25aCykH5VaRT+rBCP/AIGvb6Gkszj4ev8AZnULn6TTi49PbUr7Kyn9Vdh/2rh6Qji5n75FobFm1C7XT7CSW4OFjRnY/ZRk/wClckIuUlFcyxlHoBaMlld3d0enZVyfqoLOf+sf4GvY6YkuKFNcva/BnT7SpbS9RjoeuX1zco0n4rLKufDhiUDEnpQGI6zjAwK7biw62nCCeOH2/qVUsPJHa7tfUp9OfU9XjbDtzZifnGfDcPKqOgB5Ax0B3WtK5t1JUIPby8PEhp7n0DtXXl1facN1IwAMXKQ+ysow+f0INfNXFF06zp9+nobJ5WTG/RWRtS9RJJpT8xilkb7lnXP+bZ/avd6UShbKK7UvJMyhuaX6w6eb/YM/whkxlZP2Vhy/wXka8no2ahcRzz08zSexnnpwZt5apZQ3YAt9NXmSM/Oxb+Hn7jAx9kb+qvTveG2hOUfmn9lz9967CkdfoWr1LuF1jemn6ZdMRDI3xZQDjl+YIufuVYfuD5ArjsYunQqV1utF6/ktLVpELBoEdp63RpthOMcKh5gv5Y8owI+3IFRj6sfvW7rylYN1Xq9u/VFcfFoc3rvrv47UUtLTLJbj4kxAyA7dICfbAP8A14q/RNHhi6j3ei8Fv77hN8jQfSbVP7V2Hb5PzRAwt9uHS/8ATxP715vSFPq7iXfr5/svB5RnHpbbHbtnql9jl+GjaKM+zMpLH/SP/GvUv5dc6VL/AOsN/X2ykdMsaHY2C+mdxe7n4yXFw0uHY5k5gkKI/cHl8xP376HSrOv/ACo0qWkY48Md/v7hY4csl9gX0mzvSme51EFS7s1ujeWLKqpgecMwJ/TLe9YXkI3F2oR+vr5L+iYvEcnB6P66NvaLqX9p5BgxKVPTFvmVh378gq/qRWvSVHralPg56e/oRB4TLp6W7eNtp5v9YHK7uz8RmI7VW7VR9ARgkfoP5RXBf105dVD5Y6fXt9+paK5lg0jaVno2pPPpkCxyyZ5MCfc5IAJIUE+ygVzVLmrUioTllIsopE3WBIoBQCgFAKAUAoCC3rttN17fe3mPEnDI+M8XHg/p5B+xNdFrcOhUU17REllGXbP1DUPTiV7bVrGeaBm5BoQXwfBKEDBDYB4niR567FetcwoXiU4TSffp7+5mm46Exruq3/qFB+E0WzmtbdyPjT3A4njnJAX3HjIUknwcDJrGlToWj6yc1KXJLUlty0RY9waQdu+mMttt2N5GWLgoUEuxchXbA7J+Zm6/auWjVVa6U6rxrnu02XoWaxHCKz6Zel39nyLdblUGQdxweQn0Z/Yv9B4Xz2fy9d90lxrq6W3N9v6/JWMObNTvbVb6zeK6HJHUqw+oIwR/hXkRk4tSW6NDB9J2PqUetyaZznjsmflLIOkZPqD45sMDiPfyMA19DUvLd01XwnPl25/pf4YqLzgmt37PuNna7Ff7CiYqF4vEil8exyueTIwxnHYIznvI57a6hcU3SuH9dvbX6LOLTyj2L616g2/wL2FbC2b/AHrlGVmHuArNyIP0wB9WI6MYs7R8cXxy5dn2097D4pETBomp+mO4GfRYXu4JMA8EJ5gZwGVcsjrk4bsd++SBs61ve08VHwyXvnuiMOL0PPfejapuadNR/AvAUVUEaSc5flLMHAADDBbGB8wwDj3qbSrbUU6PHnPPGF4e9BJN6kjsu61WPSfw2haats7H+Jdzh1yT5dhJ8zN/9wz7Y6rK6jbOfHUqcS5JY8tNF9hHOyRebLYkVptGe0LGSS5VjNO4+Z5G/nP2B7A/1JJPBO9lKtGpso4wuxdhfh0wZnsaz1rb91PaabbFfidGSVSI428fEV/yt17DlnA66wfVu52dVRqSltyW77ikeJaGqW2zYrTYzadbNgNEymQjsuw7c/v3j6YFePK6lKuqz7fxyL8OmDHtt6bd7K1dxf6Mbt8jg/BmC4z2jBHXvz4DD7V7depSuYLhq8K976p+hmk09jRdG0K83Prcd5vRVhjhPKCzU5w3s8h9yPYfX2XsN5lStRo03Toat7vu7EXSbeWU/WfTuXUPVdlaJvwssnx3kwePE/M68vHItlceewcYrupX8YWec/EtMfj7FXH4jcQOIwK+fNT+0AoBQCgFAKAUAoBQCgFAKAUAoBQCgFAKAUAoBQCgFAKAUAoBQCgFAKAUAoBQCgFAKAUAoBQCgFAKAUAoBQCgFAKAUAoBQCgFAKAUAoBQCgFAKAUAoBQCgFAKAUAoBQCgFAKAUAoBQCgFAKAUAoBQCgFAKAUAoBQCgFAKAUAoBQCgFAKAUAoBQCgFAKAUAoBQCgFAKAUAoBQCgFAKAUAoBQH/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58" name="Picture 14"/>
          <p:cNvPicPr>
            <a:picLocks noChangeAspect="1" noChangeArrowheads="1"/>
          </p:cNvPicPr>
          <p:nvPr/>
        </p:nvPicPr>
        <p:blipFill>
          <a:blip r:embed="rId3" cstate="print"/>
          <a:srcRect/>
          <a:stretch>
            <a:fillRect/>
          </a:stretch>
        </p:blipFill>
        <p:spPr bwMode="auto">
          <a:xfrm>
            <a:off x="529735" y="1293106"/>
            <a:ext cx="865846" cy="875911"/>
          </a:xfrm>
          <a:prstGeom prst="rect">
            <a:avLst/>
          </a:prstGeom>
          <a:ln>
            <a:noFill/>
          </a:ln>
          <a:effectLst>
            <a:outerShdw blurRad="292100" dist="139700" dir="2700000" algn="tl" rotWithShape="0">
              <a:srgbClr val="333333">
                <a:alpha val="65000"/>
              </a:srgbClr>
            </a:outerShdw>
          </a:effectLst>
        </p:spPr>
      </p:pic>
      <p:sp>
        <p:nvSpPr>
          <p:cNvPr id="6160" name="AutoShape 16"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62" name="AutoShape 18" descr="data:image/jpeg;base64,/9j/4AAQSkZJRgABAQAAAQABAAD/2wCEAAkGBxQTBhUTBxMWFRMXGB0YGBcYFBgZFhcZHBYWFhgYFBMYICgsHB0mGxQWITEhJSwrLjAuFyAzODMsNygtLiwBCgoKDg0NFxAPGjglHiIuMiwvLzAuLSwrNzc3KzErLDg3NSsuLCwsNywsNywwMSwsLiw3NSwrNyssLy0rNywsLP/AABEIAOEA4QMBIgACEQEDEQH/xAAcAAEAAQUBAQAAAAAAAAAAAAAABwECBAUGCAP/xABBEAACAgEBBAUJBQYFBQEAAAAAAQIDEQQFEiExBgcTQVEUFSIyU2FxktEjM4GRkzZSVHKxshZCg6HBJENzgqII/8QAGQEBAAMBAQAAAAAAAAAAAAAAAAEEBQMC/8QAKBEBAAIAAwYGAwAAAAAAAAAAAAECAxJRBBQVMVKhERM0YYHhBWKx/9oADAMBAAIRAxEAPwCcQAAAAAAAAAAAAAAAAAAAAAAAAAAAAAAAAAAAAAAAAAAAAAAAAAAAAAAAAAAAAAAAAAAAAAAAAAAAAAAAAAAAAAAAAAAAAAAAAAAAAAAAAAAAAAAAAAAAAAAAAAAAAAAAAAAAAAAAAAAAAAAAAAAAAAAAAAAAAAAAACjfACoMXzjV7Wv54/Uecava1/PH6k+EozRqygYvnGr2tfzx+o841e1r+eP1HhJmjVlAxfONXta/nj9R5xq9rX88fqPCTNGrKBjLaFTfo2wf/vH6mQmQRMTyVAASAslal67S+LKxsT9Rp/BgXAsssS9dpfFhXRbxFpv3NAXgZ4Hz7ePfJfmgPoC2M016PEuAAAAAWqS7gLgUb4cQpeAFQAAAAAsu+6fwZeGBBPks8/dy+R/QeSz9nL5H9CdHwRb2i8V+Zf36ellcMjq7faDfJZ+zl8j+g8ln7OXyP6E5dovFfmO0XivzG/T0nDI6u32g3yWfs5fI/oPJZ+zl8j+hOXaLxX5lVJN8Ghv09JwyOrt9oJspa+9i18Y4/qdr1d7Zn5a9PdJyg4twy87rXNL3Nd3uNz1kQX+H02uKsjh9658jk+r/APaeH8s/7TrN4xsCbTDhXDnZ9prWJ0SsuRUGHtfaEdPsy2/UepXCU38Ipv8A4MtuPPfXRqrNb07nToE5x0lL3l3LdTttl/vGPxijO/8Azptrc27dpLHwugrI8eG/XnOPe4y/+DSdXfTPS6XaGs1HSiFttupTj9nCDSjNylbnenHGW4rC8DlOju2Fo+ldWo0bk4VXKSylvyr3sSTXLLg2vxA9O9YnRSnaGxWtoua7FTshuNL0tx+tlPK9xBfUTZGPT6MrmoxjTa3JtJJKPFtvkveejtfdGewbJ0vMZUylF+KcG0/yZ5c6qdiQ1nTaqjWpulqcrIqTjvRjByUW49zkoZA9K7P6Z6C/VqrQayidjeFFWLMn4Qz6z+BB/Xr0To0e0qr9Bv72pnbOxSaa3t6MswwlhZmzB65+jVOg6UVvYq7OuytWKMZP0Jxk03Ft8Fya8OODK609sS1fQnZGo1DzOcLlN+MoOuuT/Fwb/ECQeqjpDpdJ1a6bzzqK6XKVu6pySlL7afFR5tcuJIuytr0anTdpsu6u2H70JKST8Hjk/cyG+rXq90ms6uZXbTg5XWdoq5ucs0qEpKKgs4S3lKT4cd45HqP2zOnp3XXBvs9QnXNdzxGUoP4pr/dgekdqbZ0+mo39q3V0x5Jzmo5fPCzzfuRrtmdNdBqNSq9BrKZzfKPaJSl7oxeM/gedtTrZbX6zoR2nJuuzUdnGOWlClTxux8Huri13ts6nr26J6bR6fTX7EqjS5SlXJQyovCUoyx3SWHx7wJa6b9MdPs/Zc562yPa7jdVWfTslxUcR8N7nLkiLeobpHRVXrHt3VVVynKDj2t0Y54Tzu779/ca3aVsNf1MPWbWi7NZpZR08bXKedx21+tHOJNxnjLTZb1I9EdFrtLqnt+ntOzcN19pZDdTU8+pKPgufgB2PXB1gaX/CU9PsfUQuuuxH7KamoRUlKTlKOUspbuOfpe4zepbpDpl0K09Gp1VXlDnYuzlbHtW3bNxW43nimsEf9d3RLRaGjSvo9Sq+0dm81ZZPO6oY9eUvF8jrepvofoZdFdLrtXSvKVObVrtsXGNs4x9De3eCS7gJgBSPIqAAAApL1eJUsu+6fwYEPdIttz1Osk7JPs08Qhn0UlwTa72/Fmn3V4L8itvqvHvJw0mirjp4xqhFJJJLdRrYmLGBWsRDAwcC202tNp5IO3F4L8huLwX5E7+Tw/cj8qHk8P3I/Kjjv3t3WOF/t2QRuLwX5HVdWyX+I3u4+6l/dD6Em+Tw/cj8qLo0xUswik/ckecTbM9Zr4c3TC/HeXeLZuXs5nrI/Zz/AFI/8nI9X/7Tw/ln/add1kfs5/qR/wCTker/APaeH8s/7T1g+mt8vG0esp8f1K5CXXh1gRVF2y9HCas3odrY8bjg4RtxDjnL3op5S5Mm0+M9LByzOEW/FxTf5me1kTdSnSLSW7DWjq077WiqVlk5Rg4ybnl7rznnLvXcRL1i9INPrukr1Gx6pVQlCKlGSim5Rym0oNpJrd/JnrSvTQi/s4RXwil/Qs8ir9nD5F9AIg6q+n0b+jfm7Uwn21WntxZ6O464p7qfHO8lJLl/lI16sdZZpNvR16qnZpqPRvcFncjZGUE2vc+P4e89Vw0sE/QhFd3CKRWOmgotQhFJ80orD7uK7wPMfWX0j88dLa1sCE5xjBVVx3fTnJybk93uXFLj4ZNr1wbG8j6JbJ00/WrhapeG8+zlPHu3pMn3Q7E01Nrls/T01SfOVdUIN/FxSyZdunjL72MZfFJ/1Agnon09809Cp6PbtFsNTFSlQtz0bI2rfi3PPDEpPPu9+UaXqJ6N23dLYaqUGqKFJ77WIym4yjGMW+b4tvHLHHmj0RtDZNF8EtpUVWpclZXGaXwUkz76fTQhSoaaEYRXKMUoxXwS5AeZukWw7tjdYMNTdVKWmjf2tc0vRlDe3nDPdNJtYeM4zyNr1tdMqtrS02m6MRstcZOT+zkpOTSioxjzeFnL96PQl+nhOlx1EYyi+cZRTi/imYuz9iaaibezdPTU3zddUIN/FxSAirUdCL9P1HXabdzqZYvnBcWmp1zcFjm1CHd3p4I56FdKqtJ0V2jptVGcrNVX2de6srecZwe9l8Mb+fwPVODXx2BpVre2hpaFbz7RUw7TPPO/jIEDdYHR6+vqr2Y7q2uxU+1WONfavfjvru8H4PgaenbcdV1d6TZGzq5z1XlDfq+ilKc2mmv/ACceHDDPT9lMZVuNsVKL4NNZTXvT5mFoNh6ai1y2dpqapS9Z11Qg38XFLIGbUsVpeCwXgAAAALLfun8GXlJLMcMCBbfUePeTvRLNSceTS/oQxtvZc9NtCVeoWFl7su6Ue5p/D+h8K9dZGGKrbElySnJJfBJmtjYPnRWYlg7PtG72tFoTkCD/ADld7a39SX1HnK721v6k/qV9xtqtcTr0904Ag/zld7a39SX1HnK721v6kvqNxtqcTr090i9ZMl/h5Z77I4/KT/ojk+r/APaeH8s/7TQ36mc8eUTlLHLek3j4ZZ13Vxsqb171E01CMXGLf+Zvg8eKS7ztNPKwLRMq8Yk4+01tEaJHMDbe16tLs93bQbUE0m0m36TUVhL45fuTM7uOT21ZZf0mjXo6oXV6aDlZGdm4lbbFwrWd2WcUytysf92Jltx1e9w4GmXSSLsmtPTqJqE5VuUKsx3oScZJccvDT7j4dCr5eaew1v32ml2E8y3niKUqpOWFvb1Uq3lJcW+Cw0YPR/R3yhqHpNSq4vV6jEexjJr7aefSb/qgOm2Zr4X6GNuje9CXJ4aeU3GSlF8U1JNNPimmjKOK0eynTtO6GmnbZ2GnjZCDsaVl9lmqsnZZCGFKUp54erx5cizQXKFuhls/UWXSvUu2crXPfh5PbN2uGcQxbGuOYpJb27jjwDuD4T1KWrjW870oykvRe7iLgnmfJPM44T4vjjkzg+j+klZptm+UX3y8o0jtv+3n9pJV6eUeTzDDtfqOOVzyV0+0bNyuMtTKtLSa9drJue66tVp6q7Zr/M4xzxfi/ECQgR1q9dZRs++Gmco2qGncpLVzvpVdl6rsujZNOVclDfk201hKXHDN30bhKG2Zw7WDh2cZdktTbqHF7zxYp2RTipLPBt53E0lxyG81G0lHacKIwnKc4ueYpbsIppb022ubaSSy+PLCyZxyO2dM4dI7LtGpyujo5zhDtLN1zUkors84w+HDl38+Jj6exQv0j2VqJ3dtCbucrpWb0FROfbbreINWquPopL7RrHLAdsYmzNoQv07nps7qnOt5WPSrslVPh/NCRrOhVDXRjTztnOdllNU7JTnKTlJ1xbaTbUVx5LgYXQzaFUNk2RvtrjJavV5TnFNf9bfzTYG51u2IV6aU3Gct2yNW7GHpSnJxUVDewmm5rjnHPjwNhCWYJtYyuT5r3M4faVXbV2eVSsajtGuEcW2RxFvTZS3ZLll48OODDlbe5X223Qrsq1Mq4OeqtW5CNu7TB6WMGp9pXuPjmUu05p4SCRgWwfAuAAAAAAPlfpoThjUQjNeEopr8mYnmPTfw9P6UPobAExMxyRNYnnDX+Y9N/D0/pQ+g8x6b+Hp/Sh9DYAnNOqMldGv8x6b+Hp/Sh9B5j038PT+lD6GwAzTqZK6MBbE0yfDT0/pQ+hnRikvRWCoImZnmmKxHKAsjUlJuKSbeW0uLeEst9/BJfgXghKyNaUm4pJvm8cXjlliFaS9BJZbbwsZb5t+8vAFqrW+2ksvg3ji0s4Tf4v8AM+NOhqhdKVFcIyn60owSlL+ZpcfxMgAfONEUo7kUt1YjhL0VwWI+C4Ll4IpHTwT9GMVzXBLk3mS/F8WfUAY+m0FVdbjpa4QjJtyUYRim3zbSXHI0mhqqg1oq4VpvLUIKKb8WormZAAt3Fv5ws4xnHHHhk+NGhqhZKWnrhGU+M3GCTk/GTS4/iZAAthBKCUEklwSXBJLkkjGs2XRKTdlNTb5t1xbfxbRlgD59hHHqx573Jc+GH8eC4+4+dmgqlqlZZXB2R5TcIua+E8ZRkAAkAAAAAAAAAAAAAAAAAAAAAAAAAAAAAAAAAAAAAAAAAAAAAAAAAAAAAAAAAAAAAAAAAAAAAAAAAAAAAAAAAAAAAAAAAAAAAAAAAAAAAAAAAAAAAAAAAAAAAAAAAAAAAAAAAAAAAAAAAAAAAAAAAAAAAAAAAAAAAAAAAAAAAAAAAAAAAAAAAAAAAAAAAAAAAAAAAAAAAAAAAAAAAAAAAAAAAAAAAAAAAAAAAAAAAAAAAAAAAAAAAAAAA//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3" name="Picture 19"/>
          <p:cNvPicPr>
            <a:picLocks noChangeAspect="1" noChangeArrowheads="1"/>
          </p:cNvPicPr>
          <p:nvPr/>
        </p:nvPicPr>
        <p:blipFill>
          <a:blip r:embed="rId4" cstate="print"/>
          <a:srcRect/>
          <a:stretch>
            <a:fillRect/>
          </a:stretch>
        </p:blipFill>
        <p:spPr bwMode="auto">
          <a:xfrm>
            <a:off x="1478047" y="1293094"/>
            <a:ext cx="865839" cy="875774"/>
          </a:xfrm>
          <a:prstGeom prst="rect">
            <a:avLst/>
          </a:prstGeom>
          <a:ln>
            <a:noFill/>
          </a:ln>
          <a:effectLst>
            <a:outerShdw blurRad="292100" dist="139700" dir="2700000" algn="tl" rotWithShape="0">
              <a:srgbClr val="333333">
                <a:alpha val="65000"/>
              </a:srgbClr>
            </a:outerShdw>
          </a:effectLst>
        </p:spPr>
      </p:pic>
      <p:sp>
        <p:nvSpPr>
          <p:cNvPr id="6165" name="AutoShape 21" descr="data:image/jpeg;base64,/9j/4AAQSkZJRgABAQAAAQABAAD/2wCEAAkGBwgHBhQIBxQUFBUXFx0YGBgXGBgfHBcgFhsZHBcdIh0eIyggHBwlIBwbITEhJSktLi4uHB81ODMsNy8uLisBCgoKDQ0OGxAQGzccHyYwLDcwKzUsNTE3NDcsLDgsMjc3OCwuLDIwKzc3KzQ0MzYtNC03NTUuLDcsNyw3LDc3NP/AABEIAOEA4QMBIgACEQEDEQH/xAAcAAEAAgMBAQEAAAAAAAAAAAAABgcBBQgEAwL/xABFEAACAQMCAwQHAgkLBQEAAAAAAQIDBBEFBgcSIRMxQXEiMlFSYYGRFCM1QlNygpKhs9IVFhckVGJzdLLB0TM3g6KxCP/EABkBAQADAQEAAAAAAAAAAAAAAAABAwUEAv/EACMRAQACAgEDBQEBAAAAAAAAAAABAgMRBAUSQRMhMVFh0bH/2gAMAwEAAhEDEQA/ALxAAAAAAAAAAAAAAAAAAAAAAAAAAAAAAAAAAAAAAAAAAAAAAAAAAAAAAAAAAAAAAAAAAAAAAAAAAAAAAAAAAAAAAAAAAAAAAAAAAAAAAAAAAAAAAAAAAAAAAAAAAAAAAAAAAAAAAAAAAAAAAAAAAAAAAAAAAAAAAAAAAAAAAAAAAAAAAAAAAAAAAAAAAAAAAAAAAAAAAAAAAAAAYbSWWRnUd86HY1XS7R1Gu/s1zL69F9GaLifr9WjJaPaSccx5qjXin6sfLvb+RW7LqYtxuWPzOpTjv2Y4+PmVz6bvfQ9QrKlGo6bfd2i5U/n1X7SSJproc6FmcMderXUZaTdPmcI81Nvv5U8SXyyseYvi1G4Tw+pTkv2ZI95+JWAAClrgAAAAAAAAAAAAAAAAAAAAAAAAAAAAD8ykorMiA67xHo0Kro6PBVMdOeeeX5JdWvjlHu4oalUs9Eja0Xh1ZYf5qWZL5vC8slSl+LHExuWP1DnXx29PH7fcrJ0jQLPelr/LWozqRqybjONNxUY8nRYUoyfq8r72e7+jTRvytx+tT/gIhsXcy0G7dG6/6M+/H4jXdL/Zry9hbtpd293RVa2nGcX3OLTRF+6s/j3w68fkU3aIm3n+oj/Rpo35W4/Wp/wHh1bRLPZFt/LGmzqSqpqEVVcXF8/rZUYxfcm+jXXBO7y8t7Kg691OMIrvcmkiod8blWvXqp22eyp55c/jN98mv2Jf8indafw5lePx6brERbx/Un0LiNQuaqo6xBU8/jxy4/NPrFfHqT6MlJZRzoW3wx1Kpe6E7eu8ulLlT/utJx+nVeSROXHERuHjp/Ovkt6eT3nxKT6pVnQ0yrWpvDjTk0/Y1FtHOEOLG85QT+0R7vyVP/g6M1v8DV/8Kf8ApZyRounV9Vrq0tFmfZykl73Zwc2l8Wov54KGw6Z4ablluja8L2u06sW6dXGF6ccPOPDKafzKx35xS1u33VWtNv1Ywo0pdn6kXzSh0qPMlnHNlLw6ZIvsHelbadO6UMtVqL5F4KrHpTlj2Yby/gjQWGm3F/b17qLbjQp9pOT6+tJRis+9Jv8AYwlY23OI26b3StQr3NaLlRtu0p/dwWJdpCOei69G+ho4cU97VHinWUn7FRg//iNftD8B6r/k1+9pmeHe66Oz9blqNxTnVUqbhyxaT6uLz18gJPtXiFvO/wByW9pfVG6c6ijP7mK6Pv68vQ0/9Km9JVOSFdPr0SpQb7/Is/bHFSz3Rqy0mhb1ablCb5pSg0uSLfgUns29oabu+2vrttQp1lKTSbaS5s9Ipt/JBCQLirvW3qrt6sX8J0YpP6JNryZbex+IFrr+16uramo0ZW6+/SzypJZUo564fXC6vKa6ldcYN76FuiwoWmjZqShU55VHCUcLllHlXMlJ5by/D0SK0KF9pnDytczTjC8uKNOPhzRt41pyfxi5SS/RYG93Vxa17Vrp09Fk7ajnEeVLtJeHpSecN+yOMe01quuI9vT+2p6kl382KrXm00+nmiRcB9vW2o6pW1e7ip9hyxpprKUp5bl5pJJfnMvnCAoK94j7qobPs72FZdpOrXhOTpwzJUuy5crGE1zS6pFi8Jtxahr+1p3+t1FKSqyjzYjFKMYxfhhdMvqQ7/8AQtvRoQsuwjGPNKvJ4SWZNUU2/a/iQOhuq5stivbtnzR7WrOdWfthiKUF549L4dPECUbu4uaxW1ycdsTUKEfRi+RSdRrvl1Xj4L2Y9pb2yKeufyBTr7mqc9efpuPLGPZprpDEV3rx+LZTnBPalDWdYlrF7yunbSXLB9XKo1zRk17se9PxfkzoJdwGQAAAAAAAQTixaTqaXSu4LKhNqXwU10f1SXzKtOhry1pXlvK2uUpQksNPxTKr1zh9qVpWctLXbQ8OqU15p4T819DoxXjWpYfUuHktf1KRv7aba+gV9wah2FJ8sI9Zy91Pux/efXHk/YW7om3dM0aH9Shh+Mm8yfz/ANl0I3su90zbuk/ZdVnGlWcnKcZesvCP/rh/MkH87dv/ANop/VnnJa0zrwv4OLBipFrTHd/j963tzTNZh/XYel4TTxJfPx8mVHufQK+39Q7Cq+aL6wl7y8fmvH5e0tn+du3/AO0U/qyPb0u9N3JpStdJnGtWjJShCPrPwn8sNv5DHa0Tqfg52HBlpNqzHd+eVXFq8KLSdLSKlzPopzxH4qCw39W18iPaDw/1K7qqeq/c0/FZTnL4LGVHzf0LTtLalaUI29ulGMVhJeCR6y3jWoUdN4eSt/UvGvp8Nb/A1f8Awp/6Wc28G/8AuBZ/p/uZnS2pUZ3OnVaFPGZQlFZ9sk0inuH3C/cO3d12+p6g6DhT5ubknJv0qcoro4rxa8TnbiBcSNvrbW761lSSVOX3tJLwhNvp8pKUf0Sa2W31o/A65vqq+8uYwqy/M549iv1W5ec2T3iLsenu6pa1G0nSqrtH71KXWpHz6LHzNlvrRLjXNoVtI03lU5xio8zxFcsovvSeFhewDnzaH4D1X/Jr97TPXwr0TRte3FO119J01SclmpKHpKUUusWn4voS3QOFm4tP02+trh0Oavb9lDE5Nc3aRl19HosJ+00kuCu6pLEnav8A8kv4AlaWjbM2bod59u0ZRjVUZKL7ecvWi01yym0+nwKK4fpS37Zxksp10nn45JrtfhHuLSdx2+oXH2bkp1FKXLOWcL2egj67U4Vbj0ndNvqd27fs6VVTlyzk3hZ7ly4z19oQiXE3aT2luFwtl9xVzOi+/lx60Hnxi8d/g4/Ele6NVjvbhPC9opKrZ1IOtCKSUVyyhzpL8Rp83d0xJeBaW+tsUN2benptXEZ+tSn7k4+q/J9Yv4NlbbK4dbv21rSup/ZZ0prs69PtJNVKcvWWHDDa71ny7m8houDO7bXburVLLVJKFKul6b7oThnHN7ItNrPg0vb0v/7da9j23aU+X3uaOPr3FM7s4LXUbmVztecHB9VRqPlcPaoz7nH2J48OrIhT4T7ynPldmo/F1bfC+k2/2BKV8dtVsdYtrKvptSNSEZ3EHKPVZiqOcPueM4yfDZ+0Ibt4W1KVLCr07ipOjJ9OvLDMG/dl3eeGem94U7irbUtdNpyt+0pVa855nLCVXs+VJ8vV+g8lgcLNtahtXbsrDVORzdWU/Qk2sNRS6tLr0CFDbH3LdbO3IrqSly57OvT8XFN83T34Pqvimu5nUdldUL2zhd2klKE4qUZLuaksp/Qq7iXwuudf1hart904zmvvozbim13TWE+rXRr4J+3O94W6BuTbFjPS9cdGVFPmpOE23Btvnj1ivRfRr2Pm9qwE7AAAAAAAAMYRkAVbxS0mpR1GOp016E0oyfuyj3Z81j6Mgp0LeWtC8t5ULqKlGSw0+5kE1LhpQqVXPT6zgvdmubHk8p/U6MeWNalh83p2S15vj99+Fak94V6TUqXs9UqLEYpwjn8Zv1seXd8z3aZw1t6dVT1Kq5r3Yrlz5vOfpgndra0bShGhbRUYxWEl3JIZMsTGoTwun3reL5PbXh9cIyAc7bDGEZAAAAYwjOAAGDGEZAAxhGQBjCMgAYwZAAAAAAAAAAAAAAAAAAAAAAAAAAAAAAAAAAAAAAAAAAAAAAAAAAAAAAAAAAAAAAAAAAAAAAAAAAAAAAAAAAAAAAAAAAAAAAAAAAAAAAAAAAAAAAAAAAAAAAAAAAAAAAAAAAAAAAAAAAAAAAAAAAAAAAAAAAAAAAAAAAAAAAAAAAAAAAAAAAAAAAAAAAAAAAAAAAAAAAAAAAAAAAAAAAAAAAAAAAAAAAAAAAAAAAAAAAAAAAAAAAAAAAAAAA//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6" name="Picture 22"/>
          <p:cNvPicPr>
            <a:picLocks noChangeAspect="1" noChangeArrowheads="1"/>
          </p:cNvPicPr>
          <p:nvPr/>
        </p:nvPicPr>
        <p:blipFill>
          <a:blip r:embed="rId5" cstate="print"/>
          <a:srcRect/>
          <a:stretch>
            <a:fillRect/>
          </a:stretch>
        </p:blipFill>
        <p:spPr bwMode="auto">
          <a:xfrm>
            <a:off x="2460766" y="1293094"/>
            <a:ext cx="872658" cy="872658"/>
          </a:xfrm>
          <a:prstGeom prst="rect">
            <a:avLst/>
          </a:prstGeom>
          <a:ln>
            <a:noFill/>
          </a:ln>
          <a:effectLst>
            <a:outerShdw blurRad="292100" dist="139700" dir="2700000" algn="tl" rotWithShape="0">
              <a:srgbClr val="333333">
                <a:alpha val="65000"/>
              </a:srgbClr>
            </a:outerShdw>
          </a:effectLst>
        </p:spPr>
      </p:pic>
      <p:sp>
        <p:nvSpPr>
          <p:cNvPr id="6168" name="AutoShape 24" descr="data:image/jpeg;base64,/9j/4AAQSkZJRgABAQAAAQABAAD/2wBDAAkGBwgHBgkIBwgKCgkLDRYPDQwMDRsUFRAWIB0iIiAdHx8kKDQsJCYxJx8fLT0tMTU3Ojo6Iys/RD84QzQ5Ojf/2wBDAQoKCg0MDRoPDxo3JR8lNzc3Nzc3Nzc3Nzc3Nzc3Nzc3Nzc3Nzc3Nzc3Nzc3Nzc3Nzc3Nzc3Nzc3Nzc3Nzc3Nzf/wAARCADhAOEDASIAAhEBAxEB/8QAHAABAAIDAQEBAAAAAAAAAAAAAAQGAgUHAQgD/8QANxAAAgEEAQMCBAUBBgcAAAAAAAECAwQFEQYSITFBUQcTInEUFmGBkTIVI0JSscFTcoKSobKz/8QAGQEBAQEBAQEAAAAAAAAAAAAAAAECAwQF/8QAIhEBAQACAgIBBQEAAAAAAAAAAAECEQMSITFBEyJRYaGB/9oADAMBAAIRAxEAPwDmYAPtPjgAAAAAAAAAAAAAAAAAAAAAAAAAAAAAAAAAAAAAAAAAAAAAAAAAAAAAAAAAAAAAAAAAAAAAAAAAAAAAAAAAAAAAAAAAAAAAAAAAAAAAAAAAAAAAAAAAAAAAAAAAAAAAAAAAAAAAAAAAAAAAAAAAAAAAAAAAAAAAAAAAAAAAAAAAAAAAAAAAAAAAAAAAAAAAAAAAAAAANAlWONvshOMLGzr3E5ScYqlTcty05aWvXSb17Delk2ig3U+JcjhFyngckoxTbbtp9l/BpSTLG+qXGz2AAqAAAAAAAAAAAAAAAAAAAAAAAAAAAAAAAAN1xDAVOS56hi6dZUVNOdSo1vpgvOl6v2OyZ5Ybg6401B2+PtrmspSjBzlKUqE11PXdttrucx+FN9aY7mNG5vrinQoKhVTnUekm0i2fGbM43L4nG0sXeUrqpTuZSnGk+pxXQ+7PHzby5ZjfT18WseO5T2tlD4n8XuK1OjQuLqpVqSUYQhaTbk34SWjn3xRw+Oq9ebxVnkLObklc061hUp05NvXWm1pPb7r13vzvdT4dTqR5bhXKEkvx1HzHX+NHbfi81+Qch/z0f/pEzcZw8mMx+WpleXC9vh87gyjCcl9MJPXnSEac5LcYSl9k2e+vHqsQeyi4f1px3/mWj2NOc/6ISl312WybNMQeyi4vUk0/Zo9VKo1tU5tP16WDTEAFQABAAAAAFAD1MoQlUl004ucvaK2wMQZTpzg0p05Rb8KUWmzyUZRepRcX7NaJtdV4ACoAAgAAAAAJOMv7rGX1K9sK0qNxRl1QnH/R+6fqjvfEPiJhszjYyyV1bY+9ppKtSrVFCMn/AJot+U/byj57By5eGcnt14+W4PoTmPJcDVsrF0MvY1HSyVrVkqdeMmoxqpyek/CRy74g85uOUXP4a1cqOJpS3Tpvs6rX+OX+y9PuUw2GAo4yvlKVPOXNa2sWpfMq0Y9UovT120/XXoZw4MePz7ay5rn49OofAtJ4zO7/AOJT/wDSRK+D7rx4Ll52ceq5jcVXRWt7n8qPT2++jWWHKuJcLwV5bcaubrJXlzuTnVpOC6taW24pJL2SbIHAeYYvBcOymPu7mtSvq8qsqPRTk+7pqMXteO6OOeOWUyyk92O2NxnWb/K58MnynJ/jKXN8ZbLHqluLuKMIty37b1rW9tr27+SH8LHZ21Hlk8XqpaUb2Ttu+04KL6e/tpI49c5nKXlH5V3kryvTfmFW4lJP7psuvw15XiMBhMva5OtUp1bp/wB0oUpST+hryvHcufDlMbWcOXG5Rs/iHgo8myfGsvjE/lZmFOjOUV/S9dSb/wCly/7Do1C8tp/2tirSEVSxlvClpejdNvp/aPT/ACc4+HHP8Rh+NUsdnZ1FVtKsnb9NJz+lr0fo03JfZkfg/OcdZU+Q185XqQuclWdWKhSlNbcZdu3jW0jGWGdmr8NzPCXc+Ws41w3GLij5Nyi7uKVg+1GjbJddTv0ru/d+F+7ZLp8O49yTBXl/xC5v6VzZrdS0veluXZtLa99PT2/GjDjvKMJfcL/KvJ6le0hTa+Rd0abmlqXUtpbe02147r2JdhyPjPDMBf23Hb25yuRvlp1p0JUoQ7NLtJLxtvXfb9jpbybs87/jnJh/n9fjY8L45DhNhyTM5C+owqpOrCkoy625NKMFrab0vf1/bzE8P43krbI8gnd31rx21+mn16daq0l1Px2W2kl3bfqRMtybF3Pwux2Bo1pvIUJwc4Om0klKTf1ePVEjg/JMdDil/wAf5Db3axtab1dW9KUlTctPT14e1tefsW/Ukt38/wAJ03J+kzC8M4hyLH5C+xF9lYq1g3KhW6FKMultNvT2nr/wys8Ux+AvLJzydrn7y7+ZpUsZRUoRjpabb9X39TpPCbfA4rjGer4ed9VtvlSdW8u6Xy41NQlpQXbst9+3mX8V3Bcsws+D2WFlmbzj95ba+bVtqEp/N1venH32m/D3+hmZ5XettXDGa3preZcIscXhLHN4qpfQtrirGnUtr6CjVpt716L2a0/dPZs+ScN4VxW7to5fJZWUa8Nxo04xk+z05OSj47rt5+5+PLeW4W/4Za4myyN/e3VG5hOVW8pvrqJOW5N+PVaXto1vxX5JjeS31jVxNWdSFGhKE3Om4ablv1Lh9S6l/bOU45uz9JXIPh9aWPJ8FZ2N5VqY/LT1Gc9dcEtOWml33F9uxYOecm/Is7bBcWsra0l8hValZ01J6baXny/pe29ld5nzGyu6HGKuEryld4qO59dNpRmo09efK3Fk/L8j4bzahb1OQO8xWRpQ6fnUqbqRa9uye17bSaJrK9bnNxd4zcx8VXocwzfIsthrXLXUKtKnf0ZpRpRg2+tLvrzrb/kvXxHteJVeVW/5kvb+ncVbeEIUraH0Qj1S1KUterb/AIKJd0eJYq8xtxhcxeX1Wle0p1nUt3CMaSe20nFNvwZ/E3P4/kPJqN9jKk50I20Kbc6bi+pSk32f3RvrvLHr4jMusb28nMuJWXGOU2djWuripjblRm5xinVhHq1JJJab7du3qjf4bhnF85W/B21pyizqOLcLq7oRjTbS+3+uiTlee4CpzzEZen824tLe0qUakvktSpTk9qST86/3ZKt+YYC05FLJ1uXZi9o1ZTcLNUJxpUU09KSetpeFpedbMXLk6z86amPHtXuJ/D2jkcjm6OTua8o4qs6LpWiXXWktva6vCeu36vyazkGGw8KtrY4nH560ydxcRpQoZOMIQab1vaXfu0v02TaGUw11yjM5T8yZDDVK105W9e3oSkqlN+kopb8+jNzynn+PeGx9nYXlXL5G0u6Vx+NrW/yY7hLq8aXlfT2Xhs125O6dePqwueCccxV1b4zI/wBv3d3VUfmXdnbf3FJy7L0fb+depSuaccqcXzlTHzrfOp9KqUamtOUHvW177TX7HQcjzLC5107ylyzM4Gp8tRqWkKMpw3+nStb/AF33/Q5xynIvJZerUWRushQppU6FxddpuC7916fU5F4byW/cnLMJPtagAHpeYAAAAFD9wANgPuAAAAAfuAANzx/lOY46qyxF2qEazTqRdOM1Jrw/qT9zTAlkymqstl3FgzfNOQ521/C5LIynb7TdKEI04y17qKW/3K+AMZMfEhcrfYAC7Q2ABsBsAAx+4A2A2ANgAAAAIAAAAAA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69" name="Picture 25"/>
          <p:cNvPicPr>
            <a:picLocks noChangeAspect="1" noChangeArrowheads="1"/>
          </p:cNvPicPr>
          <p:nvPr/>
        </p:nvPicPr>
        <p:blipFill>
          <a:blip r:embed="rId6" cstate="print"/>
          <a:srcRect/>
          <a:stretch>
            <a:fillRect/>
          </a:stretch>
        </p:blipFill>
        <p:spPr bwMode="auto">
          <a:xfrm>
            <a:off x="3457116" y="1293094"/>
            <a:ext cx="872658" cy="872658"/>
          </a:xfrm>
          <a:prstGeom prst="rect">
            <a:avLst/>
          </a:prstGeom>
          <a:ln>
            <a:noFill/>
          </a:ln>
          <a:effectLst>
            <a:outerShdw blurRad="292100" dist="139700" dir="2700000" algn="tl" rotWithShape="0">
              <a:srgbClr val="333333">
                <a:alpha val="65000"/>
              </a:srgbClr>
            </a:outerShdw>
          </a:effectLst>
        </p:spPr>
      </p:pic>
      <p:sp>
        <p:nvSpPr>
          <p:cNvPr id="6171" name="AutoShape 27" descr="data:image/jpeg;base64,/9j/4AAQSkZJRgABAQAAAQABAAD/2wCEAAkGBwgHBhIIBxQVFhQXGCAZGRgXGRwfIBweICIfICIhICIeHSglGyAxISEaJjEpLCksLjouICAzODM4NyguLisBCgoKDQwOGhAQGzclICQzNzQ3NzI3LTcyNSwrNys3NzIyMzc3NzI3NzcsNCw1LS03NzQtNzQ3OC0rNzcwNDI3Nf/AABEIANAA8wMBIgACEQEDEQH/xAAcAAEAAwEAAwEAAAAAAAAAAAAABQYHBAIDCAH/xABGEAACAQMCBAQCBAsGAwkAAAAAAQIDBBEFBgcSITETQVFhInEIFIGRFRYjMjdic6GxssE2QlJy0eIzdLMXJCU4Q5KiwtL/xAAZAQEAAwEBAAAAAAAAAAAAAAAAAQIEAwX/xAAqEQEAAgECAggHAAAAAAAAAAAAAQIDETIEYQUSISIxgaHwExQzQXGR0f/aAAwDAQACEQMRAD8A3EAAAAAAAAAAAAAAAAAAAAAAAAAAAAAAAAAAAAAAAAAAAAAAAAAAAAAAAAAAAAAAAAAAAAAAAAAAAAAAAAAAAAAAAAAAAAAAAAAAAAAAAAAAAAAAAAAAAAAAAAAAAAAAAAAAAAAAAAAAAAAAAAAAAAAAAAAAAAAAAAAAAAAAAAAAAAAAAAAAAAAAAAAAAAAAAAAAAAAAAAAAAAAAAAAAAAB+N4WWZxuHjRtjSLt2tv4lxKLxJ0kuVNe8mub7Moum6NNuNZ29cabaVPCnVg4KeM4z0fmvLK+0x/b2wdp7N1SpU3vd2lV4Xh0pS6rOcylDOX7d13AtOg8a9s6reRtbpVaDk0lKok45fbLi3y/N9C965q1tomj1dUvM+HTjzS5Vl49j5Y4m/i490SntFx8CUItqGVFT6ppJ9l0T9Optep1p3HAJVKrbf1KGW/PCigO3T+L21r2xr3jlUhGiot80OsnJtJRSby8r+vY5dB4z7a1fU42M1VouT5YyqJcrb6LLi3y59zH+EO0bPeG4p2upuXhU6fPKMXhyeUks+S6s4+KO2rXam7Z6bYOTp8sZx5nlpS8s+fVMDdN08Xtubd1KWnSVStUg8T8NLEX6Zk0m/XGSw7O3jpG8LKVzpEnmLxOEliUW+2V5r3XQyO84V6TQ4Xy16pOo7rwPHcub4c45nHGO2Ome+epHfRyqzjvSvST+F20m17qdPH8WBte796aJtChGprFTEpZ5IRWZSx7eS93hFFjx80F1eWVvcJZ7/B/DmOfiPwyra1uOpuDUr+jSoycVir8PJBJLCk3jPd+XVkRxCpcMobRna7flQ+sQS8OVLLlJppPml/eys937gbJtjculbo076/o0+eOcNNYlF+kk+zK5ubipt/bWsz0rUFWc4YzyxTXVZ9TO/o11JrWL2kn0dKDa91J4/i/vNL3ZsTZ2o16uu7hpdVHNSbq1IrEV3aUkuyAg/wDty2n/AIbj/wBi/wD0XTaO57DdulfhLS1NQ53D41h5WH6+6PlS7tLfcG6vqW1KDhCpPko08yk8esnJt+sn5JfI3bcdrHhnwiqWenS/KvEHNdG6lTpKS9MJPHyQHfubi/tjQb6VknOvUg8SVJJqL81zNpN/LPodW0OKO3N03asraUqVaX5sKqxze0Wm037ZyZFwK2ppm5NZuK+rwVSFCEcQl+a5Tbw2vPCi+hHcX9Btdpb3UdFTpwlCNaCTfwSzJfD6dY59gPord257DaelfhLU+dw5lH4Fl5f2+xXFxc2v+AHrEnUUfEdOMHH45SSUuizjGH3bwVTidq89e4L2mqVfzqkqbl/mSkpfvTKpwa2DYbwVe61pzdKliMYRljMpdW38kl9/sBqm0+Lm3dyanHToKpRqTeIKoliT74zFtJ/PH3mgHx7uTT/xX3tVsrOTfgVlyN98JqUc+/Y+wKk1Tpub8lkCp724h6Fs2So6hKU60llUqazLHq84UV82Q+2eMe3Nd1GNhVVShObSh4qXLJvssxbxn3KjwfsqW7t73+69USqOE/yfMuzm3jp+rCKSL1xZ2T+N+hL6hCH1qnJOnJvHTPxRb9MdfmkBdbm4o2lvK4uZKMIpuUpPCSXdtmY3/HPblC5dOypXFaK7zjFRWPXEmn96RX+Muq6rpuwdO0LU3+WqxXj4eebwlHu/eTi/mjWNpbcstt6BT0u1hFYiud4/Plj4nL165+wD0bP3no28LSVbSJvmjjnpyWJRz2yvNe6yjlr8QdBttdutIupShK2h4lSUo/CklF9GurfxLCx18jMtbt6Ww+NttX0xclG55eaC7YqScJLHkuZKWD0VdDt9wcf7iyvetJSVScPKajTg0n6rmxn2yBbqPHPbU79UK1OvCm30quKax2zhNyx9mSx7w4i6FtWFONy5ValRKUKdJJtxfZ5zhJ+Xr5Ho4uaNZX/D658aEc0YeJTaSXI4+nosdMehXuAWjUPxeev3Px16j8OM5dXCnTxFRj6Lp/D0AsOyOJuh7wunZWvPTrYbVOol8SXdpptP5d/3k5S3NY1NdejxU+df3sfD3a7/ADUln1Xyzk/Eq1paPxk0y/09KEq0qbnhYy3U5G+nm4vD+RscdH0+Oo/hCNNeJ35uvdrDeO2cdM4yB3gACocVteutu7Hr31g8VHiEZf4XJ4yvdLOPcxPg7tGw3prlxW16UpxpJSceZ5nKTfWT746fe0fQO8dvUN07craRcPl518MsZ5ZLrF48+uOhhlnwj35o2puppFSnB9YqrTquOY+/TPo8YAgeMWm6PpG83p+gwjCEKcFKMW3iby33b64cTWbican0fE4PP/c4r7VhP95WdU4F38tFjWt7hVL1zzU521Bp+jabyu+X36l1tuH9XSuGVxtjT6viVasW25vEVN4yorryx6f18wKB9Gz+0N3+xX8yIbj/APpCl+xp/wBTRODvD/W9natcXWr+FyzpqMeSTbzzJ+iI/irwy3Burdb1PS/B8N04x+ObTys56crAtesfoWqf8h/9EZX9HT+3NX/lZ/z0jaNR0G8uOHUtAp8vjO18Jdfh5uXHfHbPsUfhFw317aO5qmo6s6XI6Mqa5JtvLlB/4V0xFgZrxL1y93Rv2paXFRqnCt4NOLfwwSfK3j1by2/6JGg8QNg7T2jw8q16VPNfEYwqzk3KU212WcduZ4S7ZPRxH4O6lqWvVdW27Km41XzSpzfK4yffDxhpvr5Hjo3CLcms1ILe91LwaccQhGo5y7dMN9Ir730wBHfRurU47iu6Un8UqKaXriXX+KPbx53zK7u3tbTJfk4NOvJf3peUPku79/kTvDjhDe7d3L+FtWrL8lJ+EqTfxpprM89lh/m9fn6/mscIrC/3Lc6tr93yQq1HONOmknhvPVy/gl9pW1orGtp0TETM6QqPBzcOztrc9/rdSauZ/Cn4UpRpw9nFNtvz6dkl6l/4w17Pc/DGeoaLUjVhTqwqZg89sxefRpSzhkXX4Q7KuI+HZ3VWEn2blF9ftii2cPthfivt250TUpwr061STeItZhKEY4ab6Po+zfzIpkpk2TE/hNqWpujRnv0arqnDUr61k/inCnJL1UXJP+ZET9Ii6p198U6MH1p28VL2blOWPua+8kNZ4Obl0XWPruz6qlFNuD5+SpDPk32fTpnPVeR17S4Mapd6wtS3pNOPNzSgpOcqj9Jy8l69Wy6rw3fZVLDgFYUayak5Qnh/rucl+5omPo2f2fvP2y/lRbOK217/AHTtVaZpHIpqpGWJPlWFn0TOPg7s/VNnaTcW2r+HzVKilHkk30UcdeiAw3in+kq9/ar+ET6vuIOpbyprzTX3owze/CXcuubyuNVsnQ8OpUUo802njC7rlNA3Lp297jelrc6HXhCyjyeLB4y8SfPlOLcsxwl1+7uBS/o61lZ3Go6PX6VIyi8f5XKMv34NQ3huaz2loctWv1KUU1FRjjMm32WWvd/Yyh7x4d61b7p/GrYdSNOvJt1KcnhNvu1lOLT80/PqR9TY++N76nSlvurTp21N58Om119cKPZtdOZvp5ARHHW6etaJpW47eEoU6kZ4UsZXNyyjnHqk2bvZXVO9s4XdB5jOKkn7NZREbo2rp+49ty0O4XLDCUHH/wBNx/Na+XbHplGaaVoPFfa1r+B9InQq0VlQlJxfKn6c2GvXDygOXij/AOMcZNN0216yh4XN7fG5v/49Tp0D/wAxV5/kl/06ZZOHHDu40HUqm4Nx1VWvameqbahzfndX3k+2cYS6IaXsrVbXi5cboqun9XnFqOJPmy4xXVY9U/MCwcTP7AX/AOwn/AguA/6OKP7Sp/My1by0y41nat1ptnjnq0pQjzPCy15vyIvhht6+2vtCnpep8viRlNvkeV8Um11wvICg8Yf0o6N/mp/9ZG1mccQNk6tuDe2naxYeH4dvKDnzSafw1FN4WHnoaOAAAAAACM1HTalSp9ZsZuFT90vaSJMHPLirlr1bL0vak6wrkNwV7Or4GrU2n6x8/s8/sZLWuq2N1/wakfk+j+5nRc21G5peHcRUl7lfvdq0pvms5cvtLqvv7/xPPvHHYNmmSvPst+/CWus8Ll3d2eXbCyZGSlS0nWbL/gc2P1Jf0PH61r1Lo/F+2Of6HKelrU+pitHvyX+Qi2zJErvk/SkK+1+fROp9kP8AaecbTX7vpPxEv1pYJjpeL7MVp8iej+ruvELdXuaFvHmryjH5sr13faRVuX9XpeNUk/R/1/0weNrtWUpc97P7I/6v/Qn7KwtbGHLbRS9/N/aX04vit9IpXn3p8vsrrgwbbTaeXZH9VzVrGg9Qt6FtBQlLrJLy7f7i2rscNGwjHUJ3tV5k+kf1V6fM7kaOE4f4Vr30060+kdnr4uOfN8SK1110j1n3oAA2sw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6174" name="AutoShape 30" descr="data:image/jpeg;base64,/9j/4AAQSkZJRgABAQAAAQABAAD/2wCEAAkGBxAPEg8PEBQQDw8REBUUFBcQEBQQFBAQFBEWGBQVFBQZHyggGBolGxUUIjEhJSkrLi4uFx8zODMsNygtLisBCgoKDg0OGxAQGi0mHyUsLTIsLCwvLSwsLCwsLDAsLCwtLywsLCwsLCwsLCwsLCwsLCwsLCwsLCwsLCwsLCwsLP/AABEIAJEBWgMBEQACEQEDEQH/xAAcAAEAAgMBAQEAAAAAAAAAAAAABgcBBAUDAgj/xABGEAACAQMABAQRCQkBAQAAAAAAAQIDBBEFBiExBxJBURMWFyIzUlNhcXOBkZKTs9HSMjQ1QnShssHCFBUjVGJyoqOxQ+H/xAAaAQEAAgMBAAAAAAAAAAAAAAAAAQIEBQYD/8QANREBAAEDAQILCAMBAQEBAAAAAAECAwQREjEFFBUhM0FRUnGh0RMyYXKBkbHBBiI0Q/AkI//aAAwDAQACEQMRAD8AvEAAAAAAAAAAAAAAAAAAAAAAAAAAAAAAAAAAAAAAAAAAAAAAAAAAAAAAAAAAAAAAAAAAAAAAAAAAAAAAAAAAAAAAAAAAAAAAAAAAAAAAAAAAAAAAAAAAAAAAAAAAAAAAAAAAAAAAAAAAAAAAAAAAAAAAAAAAAAAAANTSmkaVrSnXrS4lKGOM8N4y8LYu+y1FM1TsxvEf6o2iu7/6qnwnvxS92J0OqNoru/8AqqfCOKXuw0OqNoru/wDqqfCOKXuw0OqNoru/+qp8I4pe7DQ6o2iu7/6qnwjil7sNHW0FrFa36m7afRFTaUutlHDe7ekeVy1Xb96EOqeYAAAAAAAAAAHD01rbZWVRUrip0Oo4qSXElLrW2k8pd49rdi5cjWmE6Of1RtFd3/1VPhL8Tvdho97PXvR1ZuNOtxmll/w5rZ5UY2T/APNTFd3miXrasXLs6URq3Omiz7p/hL3GFyjj95kcm5PdOmiz7p/hL3DlHH7xybk906aLPun+EvcOUcfvHJuT3TpntO6f4S9w5Rx+8cm5PdZhrNaNpKpltpLrZb3u5BHCGPM6RUieD8iI1ml18mawmQAAAAAAAAAAAAAAAAAAAARbhM+jbv8Atj7SJkYnSwmFAG8WAAAABbHAd8i98ZT/AAs1nCG+lWVoGuQAAAAAAAAAAFJcMnz6H2aH45m2wOj+q0IIZyXc1R7LPxf6kc7/ACX/ADU/N+m04J6WfBLDiXQaANAGgDR7WfZKfjI/iR6Wvfp8Y/Lzu9HV4T+FsnYOMZAAAAAAAAAAAAAAAAAAAABFuEz6Nu/BD2kTIxOlhMKAN4sAbdpou5rR49KjWqwzjNOlKayuTKW/aitVdNM6TI9+l+9/lbr1FT3Ffa2+9H3NTpevf5W69RU9w9tb70Gqz+BuwrUIXirUqtFynTx0SEocZKLzjO812dXTVNOkqyscwEAAAAAAAAAABSXDL8+h9mh+OZt8Do/qtCCGal3NUuyz8X+pHO/yX/NT836bTgnpZ8EsOJdAzCLk0km23hJbW2TETM6QiZiI1ls/uu47jW9XL3Hrxe73Z+zy4zZ78feD913Hca3q5Di93uz9jjNnvx94e1po2up026VVJTjnNOWxcZF7ePd26f6zvjqed3Is7FX9o3T1rPOrckyAAAAAAAAAAAAAAAAAAAACLcJn0bd+CHtImRidLCYUAbxYAurgY+Y1Ptc/Z0zT5/S/RWU9MJAATAZJGleaYtqPZa1Gm+adWMX5my1NFVW6BrUtaLCTxG6tm/HQ95abNzuyOnSrxmuNCUZLnjJSXnR5zExvHoAAAedWtGCzJxiueTSXnYiJncNDphss4/abbPN0eHvPT2Vfdkb1GvCa40JRnF8sZKS86POYmOaRS/DJ8+h9mh+OZt8Do/qtCCmal29Uuyz8X+pHO/yX/NT836bTgnpZ8EsOJdA3NDfOLfxsP+nvjdNT4vDK6GvwlaR1jjwkCBkkMgMgZAAYyAyAyAyBkAAAAAAAAAAARbhM+jbvwQ9pEyMTpYTCgDeLAHW0VrNe2cHStq8qNNycmowpyzJpJvMot8iPKuxbrnWqNfuNzp90r/N1PV0fgKcVsd3zn1NIZ6fNK/zVT1dH4CeK2e7+fU0haeidao0NGW97e1HOc4PkSnWnl4UUsLP3GsrsTVemihVWWsmvl7euSU3b0Hup0njZ/VNbW/LjvGwtYtFHVrKdEVa5eUykmBqNzRuk69rLj29SdGX9DwvLF7H5UUropr96NRbOonCIrqUba74tO4eyE11sKr5mvqy+5mrycTY/tRuVmFhmEhA9fdf42TlbW/FqXWOub2wo53ZXLLveczMbFm5/arcmIVBpTSlxdSc7ipOtL+p7F4IrYvIja0W6aI0phZpYRcb2idLXFnNVLepOlJdq8xl/dF7H5UUrt01xpVA39bdYHpGpSryjxKkaEYTS+S5pyblHvPO487Fn2VMwiHEPdLt6pdln4v8AUjnf5L/mp+b9NpwT0s+CWHEugfdGo4SjOLxKLTT5mtxNNU0zrG9FVMVRNM7pdHpjvO7S9GHwmVx7J78+Xow+T8buec+p0xXndpejD4Rx7I78+Xocn43c859XpbawXcpwi60sOcU+thubS7UtRmZE1RG3O/4eiteDjxTMxR1fH1b+nru+tZ46NJ05N8SXEhu5ns3oycu7lWK/fnTq3ejGw7WJfo12OeN8az6uZ0x3ndpehD4TE49k9+fL0ZnJ+N3POfV90tZbtNN1HJJ7U4ww1zPCJpz8iJ1mrX7eitXB2PMabOn39U60RpOFzBVIb/rR5Yy5mdDj36b1G1DncjHqsV7NX0ntbNzcRpxlObUYxWW3yI9K64ojaq3PKiiqurZp3oFpDWi4nOTpTdKn9VKMW8c7yt5z17hC9VVrROkfT0dHZ4Ns00RFyNZ+rW6Yrzu0vRh8J5ceyO/Pl6Pbk/G7n59W7onSF/czUI1ZJfWlxIYjH0d57497Kv17MV+PNG77MbJsYlijaqo8OeefzTujHCSbcmlve9nQ0xpGjnpnWXoSgAAAAAAAAAAItwmfRt34Ie0iZGJ0sJhQBvFmQMAAAG3eaQqVo0ac31lCnxIR5Estt+Ft7ytNEUzMx1jUZYT3Ubg9d7BXNzKVOhL5EYbJ1F22Xujzc5g5GZsTs070apXfcFNjKDVGValUxsk59EWe/F/kY1OfciefQ1VNp3RFWyrTt6yXHhua3Ti90o95mztXKblO1CWgm1hrKaeVh4aa5meniLestfmtEzuJNO8ptUNuOuqtLiza/tzJ+Bmqqxf/AN9mN0q6Kjq1JTcpSblKTcpN7XKTeW35TaxpEaQs+QJVq9qBe30FVioUaUvkyrOUXNc8YpZx3zGu5du3OzvRqzp/g+vrKDqtQr0o/KdFyk4rncWs4It5luudNxqiiMtLJA7eqXZZ+L/Ujnf5L/mp+b9NpwT0s+CWHEugAAAD2suyUvGR/Ei9r36fGPy87vR1eE/hZ+kLKFeEqdRZi/PF8jXfOsvWqbtOzU5CzeqtV7VKt9LaNnbTdOe7fF8ko85y+RYqs1bM/R1eNkU36NqPq0jwZDc0TpKdtUVSG7dJck48x749+qzXtU/Vj5ONTfo2avpLd1i067pqMcxoxw8PfKXOzIzMyb/NHusfBwYsf2q95xjAbBsWFlOvONOCzJ+aK533j2s2qrtcU0vK9eotUTVVKydEaMhbU1CG/wCs+WUuVs6fHx6bFGzS5TIyKr9e3U3z3eAAAAAAAAAAAAItwmfRt34Ie0iZGJ0sJhQBvFjIFmcG2p9lf2s61xCU6iuJwTVScOtUINbE++zXZWRct17NM9SspX1M9F9yqevqe8xuO3e3yNXH1v1G0baWdzcQpTU6cOtzWqNKTkox2N7drPWzlXa7kUzIqBG1WGBLLXhE0lShClCdKMIRUYroEdkYrC/4YtWHaqnWUaPTqmaU7pS9REjiVnsNHD0/p64v5wq3DhKcIcROMFDrc5w8b97Pe1aptxpSlyz0H1xnhxy+K3nHJlLCf3vzjr1HyB29SdFRvL22oTWabk5T78IRcmvLhLynjkXJotzMIl+iqcEkktiSwktyS3I0KrMoJpp7U1h55UB+c9ctGK0vbmhHZBVONBc0J9dFeTOPIb7Hr27cSvDjHsO3ql2Wfi/1I53+S/5qfm/TacE9LPglhxLoGzo2jGpVowltjKpFPvps9bFMVXKaZ65eV+qabVVUb4hO+lSz7SXpy950HJuP2Od5Tye95QdKln2kvWS945Nx+zzOU8nveUMw1XtItSUHlNNdfLens5SY4OsROsR5q1cJZFUaTPk7WDOYLQ0xoyFzTcJ798XyxlzmPkY9N6jZq+j3xsiqxXtU/VW9/ZzoTlTmsNeaS5Gu8cxetVWq5pqdVYvU3aYqp3Nc8nsAeltQlUlGnBOU5PCS/PvF6KKq6tmmOdS5cpt07VU80LG0DoeFrDGx1JfLlzvmXeOmxcWLFPx63LZeXVkV69XVDqmWxGQAAAAAAAAAAAAi3CZ9G3fgh7SJkYnSwmFAG8WALq4GPmNT7XP2dM0+f0seCsp8YaEY4SqTno28S5IRl5I1YSf3JnvizpepTD8/m9WEstLnaXnZEiZLgw0m9qVD13/wxeO2vijVnqX6T7Wh65e4jjtr4/8AvqanUv0n2tD1y9w47a+P/vqanUw0n2tD1y9w49a+Jq4OsOr1xo+cKdwoqVSLlHiS4yaTw9p72r1N2NaUuSeol3BVcRp6RoqX/pCpBZ7ZwyvwmLmRrZlEr5RpVWQKC4UK8Z6SuOLt4qhB/wByjtX3m6w40tQtCKmUl29Uuyz8X+pHO/yX/NT836bTgnpZ8EsOJdA3NC/OLfxsPxHvi9NT4vDK6GvwlaZ1rj2QGQAHzJoCAa3aVhXnGFNJxp56/lk+ZPmOd4RyabtWzT1dbpODcWq1RNVXX1OAa1swDrat6UjbVczScZ4i3ywXOvzM3CyIs3Nao5p8mDn41V+3pTPPHmsalNSSaaaaymtqaZ0tMxMaxucvMTE6TvehZAAAAAAAAAAAAAEW4TPo278EPaRMjE6WEwoA3iwBdXAx8xqfa5+zpmnz+ljwVlPjDQ1tIWka9KrRl8mpCUH4JLBNM7MxI/NGkbKdvVq0KianSm4vPLh7H4GsPynQ0VbVMVQu1ywunUHXuhXpU7e5nGlcwSgnUajGsktklJ7M43o0+Ti1U1TVTuV0TO70pb0oudSrSpwSzmVSKWPOYsUVTOkQhW2leFpwqzjbUYVaMXiM5ylFzxveFycxn0YGtOtU6Sto1Oq9cfy1H1k/cX5Pp7xo1daLu40vY/vCdGFKNrVcFxHKTnTnhVJbfqqXF2+EtZpos3fZxO8hATOS9LetOnKFSDcZwkpRa3qSexkTETGki6NW+EuzrU4q6krauklLjJ9Dk8fKjJbs8z3Gou4VdM/154V0emsHCVZUKcv2eauqzTUVDPET55SfJ4CLeHcqnnjSDRSlzXlVnOrN8adSTnJvllJ5ZuKaYiNIWeZI7eqXZZ+L/Ujnf5L/AJqfm/TacE9LPglhxLoGYTcWpJtNPKa3p94mJmJ1hE0xMaS3P3tc92q+mz24ze78vDiljuR9j97XPdqvpsnjV7vz9zilnuR9nra6VuHOmnVqtOcU05vauMi1vJu7ca1TvhS7i2Yoq0ojdKzDqnJohrZp/wCVb0X3qkl+FfmaXhDN/wCdE+Po3fB2D/1uR4eqIGlbxmEXJpJNtvCS3tvckTETM6QiZiI1lmpBxbjJNNPDT3piYmmdJ3kVRMaw+QlI9V9PdBao1X/Cb61v/wA2/wAjZ4Gb7OfZ1zzNTwhg+0j2lHvflO4s38OefRIAAAAAAAAAAACL8Jn0bd+CHtImRidLCYfn/BvFgC6uBj5jU+1z9nTNPn9LHgrKfGGgYFf8JWpTvF+1WyX7TCOJR7tBbsf1L7zMxMn2f9atyYlTNSnKLcZJxlF4aknFxa3pp7jbxMTGsLPlokMAAO7qlqxX0jVUIJxoxf8AEqNdbBcy55PmPC/fptU8+9Eyvu20TRp0I2kYLoCp9D4r5Y4w899mkmuqatrrVUXrtqnV0dVexztpybpzw8JN/Ik+SS+83OPkRdp+K0SjZkpAAGxd2VSiqbqRcOi01UjnY3BtpPHfwVpqircNcsO5qj2Wfi/1I53+S/5qfm/TacE9LPglhxLoAAAA9rLslLxkfxIvb9+nxj8qXfcq8J/CZ61ae6EnQpP+I11zX1F7zeZ+ZsR7Ojf1/BoOD8H2k+0r3dXxQY0LogglONVNA9DSr1V/Ea61P6i5/D/w3/B+FsR7Svf1fBzvCGd7SfZ0TzdfxfWtOgeip1qS/ipbUv8A0S/MnPwvaRt0b480cH502p2K55p8kFaOf3OjiYkAlmqmn8Yt6z2bqcm939L/ACNzgZv/ADr+ktJwjg/9bf1j9pmmbto2QAAAAAAAAAABp6W0bTuqU6FZOVKeFJJuLeGnvXfRaiqaKtqBG+ppovuU/XVPeZHHLvanU6mmi+5T9dP3jjl7tNXd0FoOhY03Rt4uFNzc2nJy65pJ7X4EeFy5VcnWpDplAAxgDgaxan2d/mVanirjCqU+sn5X9byntav1290iDXvBBUzmhcxceatSafpRf5GZTwh3qVtWpDgiu29te3iu8py+7YX5Qo7smru6I4Jrem1K5qzuMfVjHoUPLhuT86PG5n1zzUxojVP7GypUIRpUYRpU47owSil5DBqqmqdZQ2CBr3lnTrQlSqxjUpyWJRmsprwExM0zrArzTfBNRm3K0quhl/IqR6JBd5POV95nW8+qPfjVOrhdSa+zjotvjnzPd4MHvx+jslOqTat8F1C3lGrdT/app5UeLxaSffWW5eXzGNezaq+anmRqkOmtTbK9qKrXhKU4wUFxakoJRWcLC2cp4W8i5bjSmRodTTRfcp+uqe89OOXe01e9lqDo+jJyp05ptYeas3s85i5UzlURRd54jnetnIuWZ2qJbvSrado/TkYHJuP2MnlPI7fI6VbTtH6chybY7DlPI7fI6VbTtH6chybY7DlPI7fI6VbTtH6chybY7DlPI7fJmOq9qmmoSTTyuvlsaJjg6xE66InhLImNJnyZnqvaybk4ybby26km2/OJ4PsTOsx5kcJZFMaRMfaHz0q2naS9ORHJuP2eaeU8jt8npb6t2tOUZxh10XlZk2s+Bl6MCzRVFUQpcz79dM0zPNLrpGYwzAHJutXLarKU5Q66W14k45fgRh3MGzXVNUwzLefft0xTE8zy6VbTtH6cinJtjsX5TyO3yOlW07SXpyHJtjsOU8jt8nYoUuIlFZaSwsvL8rM2mnZjRg1VTVOsvQsgAAAAAAAAA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75" name="Picture 31"/>
          <p:cNvPicPr>
            <a:picLocks noChangeAspect="1" noChangeArrowheads="1"/>
          </p:cNvPicPr>
          <p:nvPr/>
        </p:nvPicPr>
        <p:blipFill>
          <a:blip r:embed="rId7" cstate="print"/>
          <a:srcRect/>
          <a:stretch>
            <a:fillRect/>
          </a:stretch>
        </p:blipFill>
        <p:spPr bwMode="auto">
          <a:xfrm>
            <a:off x="5436192" y="1286219"/>
            <a:ext cx="927692" cy="876157"/>
          </a:xfrm>
          <a:prstGeom prst="rect">
            <a:avLst/>
          </a:prstGeom>
          <a:ln>
            <a:noFill/>
          </a:ln>
          <a:effectLst>
            <a:outerShdw blurRad="292100" dist="139700" dir="2700000" algn="tl" rotWithShape="0">
              <a:srgbClr val="333333">
                <a:alpha val="65000"/>
              </a:srgbClr>
            </a:outerShdw>
          </a:effectLst>
        </p:spPr>
      </p:pic>
      <p:pic>
        <p:nvPicPr>
          <p:cNvPr id="6176" name="Picture 32"/>
          <p:cNvPicPr>
            <a:picLocks noChangeAspect="1" noChangeArrowheads="1"/>
          </p:cNvPicPr>
          <p:nvPr/>
        </p:nvPicPr>
        <p:blipFill>
          <a:blip r:embed="rId8" cstate="print"/>
          <a:srcRect/>
          <a:stretch>
            <a:fillRect/>
          </a:stretch>
        </p:blipFill>
        <p:spPr bwMode="auto">
          <a:xfrm>
            <a:off x="7456501" y="1293094"/>
            <a:ext cx="1010152" cy="865846"/>
          </a:xfrm>
          <a:prstGeom prst="rect">
            <a:avLst/>
          </a:prstGeom>
          <a:ln>
            <a:noFill/>
          </a:ln>
          <a:effectLst>
            <a:outerShdw blurRad="292100" dist="139700" dir="2700000" algn="tl" rotWithShape="0">
              <a:srgbClr val="333333">
                <a:alpha val="65000"/>
              </a:srgbClr>
            </a:outerShdw>
          </a:effectLst>
        </p:spPr>
      </p:pic>
      <p:sp>
        <p:nvSpPr>
          <p:cNvPr id="6178" name="AutoShape 34" descr="data:image/jpeg;base64,/9j/4AAQSkZJRgABAQAAAQABAAD/2wCEAAkGBxQTEhUTExEVFBQXGBcYGBgYFRUaGBgXGhYWFhgWFxgZHCgiGB0lHRUaIjEtJSkrLi4uGB81ODMsNygtLisBCgoKDg0OGxAQGzQlICY3Ly4uNTEsLzU0LDQsLCw3LywsLywsLCwsLDcsLyw0LCwsLCwsLCwsLywsLCwsLCwsLP/AABEIALEBHAMBEQACEQEDEQH/xAAcAAEAAgMBAQEAAAAAAAAAAAAABgcDBAUBAgj/xABKEAABAwIBCAUHCgUCBAcAAAABAAIDBBEhBQYHEjFRYXETIkGBkTJygqGisdEUFSNCUlRikpOyFjNTwcIX0kPh8PEkRGOUo8PT/8QAGgEBAAMBAQEAAAAAAAAAAAAAAAQFBgMCAf/EADYRAAICAAMEBwgDAAIDAQAAAAABAgMEBRESITFRE0FSYYGR8BQiMnGhscHRFULhkvEjM2JD/9oADAMBAAIRAxEAPwC718PgQBAEAQBAEAQBAEAQBAEAQBAEAQBAEAQBAEAQBAEAQBAEAQBAEAQBAEAQBAEAQBAEAQBAEAQBAEAQGlXZXgh/mzxsO5zwD3N2ldYU2T+FNnOd1cPikkcCs0h0bPJdJL5jCPW/VUmOXXPju8f0RJ5lRHg9fkv2cWq0of06XvfJ/iG/3UmOV9qX0Iss3X9Y/U5c+kirPkthZyY4n2nH3LsstpXHUjyzW58Ekc+XPeud/wCZI5MjHubddVgaF/X6s4vMcQ/7fRGpJnPWO21U3c8j3WXRYWlf1RzeMvf92Yfn6q+91H60v+5eugq7K8kefabu2/Nn0zOGrGyrn75Xn3lfHh6n/VeR9WKvX935m1HnhWt2VT+8Nd+4FeHg6H/U6LH4hf2+xu0+kCtbtkY/zo2/4WXOWX0PgtPE6RzO9cWn4fo6VNpOmH8ynjd5rnM9+suMssh/WT9eR3jm8/7RXrzOxSaTKc26SGVh4arwO+4PqUeWWWL4WmSYZrU/iTR3KLO+jl8mpYDufdn7wL9yjTwd0eMfz9iXDGUT4SX2+52mPDhcEEHtBuPFR2muJJT14H0vgCAIAgCAIAgCAIAgCAIAgCAIAgCAIAgOJlfOylp7h8wc8fUZ1nX3G2DTzIUmrCW2cFu7yNbjKavie8h+U9JrzcU8AaPtSHWP5W2A8Sp9eWL+78ittzZ//nHzIrlHOarm/mVD7fZadRvKzLA96nQw1UOESvsxl1nGX4ORZdyMeoAgCAIAgCAIAgCAIAgCAz0dbJEbxSPjO9ji3xscV5lCM/iWp0hbOHwvQkuTdIVXHg8smb+NtnW4Obb1gqHZl9MuG4nVZndH4t5LclaRqaSwla6B3HrM/M0X8QFAsy6yPw7ywqzOmfxbiWUlUyVuvG9r2nta4EeIUGUJRekloWEZxktYvVGZeT0EAQBAEAQBAEAQBAEAQBAeE2xOxARHLukCnhu2H6d/4TaMc3/W9G/MKfTl9k98ty+vkV1+ZVV7o+8/p5/or7LOdlVU3D5S1h+oy7W8j2u7yVa1YSqrgt/eU92Nut3N6LkjhqSRD1AEAQBAbFBQyTPEcTC957Bu3k7AOJwXic4wW1J6I6V1TslswWrJ3krRkSAaibV/BGASPTdh6u9VluZ9UF5ltVlPXZLy/ZgypS5IpnGNwlneMHBjybHiQWtvy2L3XLGWraWiXr5s+WwwNL2Xq33P/pGtSUmSalwY109M8mzdcjVJ7Bc6w8SF6lPF1LV6SXr5HOEMFc9laxfr5mlnLmVPSgyAiWIbXtFi3z242HEEjkuuHxsLXpwZxxOX2UraW9EZUwgBAEAQBAEAQBAEBnoq2SF2vFI6N29pIvwO8c15nCM1pJanSu2db1i9CbZD0kvbZtVH0g+2wAO5lvku7rKtuy2L31vQtKM1a3WrXvRYOSsrQ1DdeGRrx2geUPOacR3qrspnW9JrQuKroWrWD1N1cjoEAQBAEAQBAEAQBAcXOPOaGjb9IdaQjqxttrHifsjidxtdSKMNO57uHMjYjFV0L3uPIqrOHOqerJD3akfZG2+rw1jteeeG4BXlGErp4b3zKDEY2y7c9y5HDUkhhAEAQBAEBuZHyZJUzNhjF3O7exrRtc7cB/y7VzttjVBykdqKZXTUIl2Zv5DipI+jjGJ8t58p53nhuHYs5ffK6WsjUUYeFMdmP/ZHtJGcZgjEETrSyC7iNrI9mG4uNxyB4KXgMMrJbcuC+5DzHFOqOxHi/oiqWMJIAFycAB2k7ArxvTezPJNvRFu5v5h08TAZmCaUjra2LAe1rW7CBvOPLYqG/H2TfuPRGjw+XVVxW2tWSsxi2qQC21rWwta1rblB1eupYaLTQojOTJ4gqpoW+S151eDSA5o7gQFpsPZ0lcZMyeKqVVsoI5q7EcIAgCAIAgCAIAgCAy0lU+J4fG9zHjY5psf+y8yhGa0ktUe4WSg9qL0ZY2bGkMOtHV2adglA6p89o8nmMOAVTiMua96ry/RdYXM1L3bdz5/vkT9jgQCCCCLgjEEHYQVVtaFvxPV8AQBAEAQBAEBDM9M9RT3hgIdPsc7a2P8A3O4bB27lY4TBOz358PuVuNx6q9yHxfb/AEqqonc9xe9xc5xuXE3JPEq7jFRWi4GflJye1J6s+F9PIQBAEAQBAEBb+jrIXQU4lcPpZgHHe1m1jeG88xuVDj7+ks2VwRpcvw3RV7T4slbjbE4BQCeULnBlI1NRJMdjnHV4MGDB4Ad91qKKujrUTJYm3pbXM1aGfo5I5LX1HtdbfquBt6l7nHai48znXLYmpcmfoClqGyMbIxwcxwBaR2grLSi4vR8TYRkpLVcD2pnbG1z3uDWtBJJ2ADtSMXJ6ISkorV8Chsu5Q+UVEs1rB7iQO0N2NB42AWmpr6OtR5GSxFvS2ynzNFdTiEAQBAEAQBAEAQBAEAQElzSzvkpCGOvJATiy+Lb7THfZvtsPDaoeKwcbt63S9cSfhMdKj3Xvj9vkW9QVsc0bZInB7HC4I9x3EbiqGcJQlsyW80cJxnFSi9UbC8HoIAgCAICHZ/Z1/Jm9BCfp3DEj/htPb5x7N23dewwWE6R7cuC+pXY/GdCtiPxP6FSk3xOJV6Z1vUsrN7M6jfTRPnN5HtDnfS6ttbrNFr4WBAVPfjLlY1Dgu4vcPgKHVFz4vvOv/p9RfYf+o5cP5C/n9CR/G4fl9R/p9RfYf+o5P5C/n9B/G4fl9TH/AALk+9rG+7pjfwuvvt2I4/g+fx+G5fU9l0dUZGAlbxEn+4FFmNy5eR8eWUPqa8SPZa0bPYC6ml6S31HgB3c4YE87KVTmUW9LFoQ7sqaWtb17mQORhaS1wIIJBBFiCMCCDsKs001qioaaejOrmpkv5TVRREXbfWf5jcXDv2ekuOJt6Kpy8iTg6eluUerrL1WZNUcHPqu6GhmI8pw6MemdU25NJPcpWDr27orx8iLjbOjok/DzKSWjMqEB1MkZxVNMLQzFrTjqkBzednA27rLjbh67d8kSKcVbVug9wyvnDU1ItNMXNGOqAGt/K0AHvulWHrq+FC7FW27pvcctdiOEAQBAEAQBAEAQBAEAQBAEB380M5X0cuN3QuP0jPVrt/EPWMNxEXFYZXR7+r9E3B4uVEv/AJfH9l0U87Xta9jg5rgC0jYQcQVnZRcXozTRkpLVGRfD6EAQHOzhys2lgfM7Gws0faecGt8dvAFdqKnbNRRxvuVNbmyiqupdK90j3az3Eucd5PuWljFRSiuBlJzlOTlLizEvR4Onmvk/p6uGIi4LwXYfVb13DvDSO9ccRZ0dUpEnCV9JdGJfCzBqzHUTBjXPcbNaC4ncALk+AX2MXJpI+Skoptn59ragyyPkd5T3OeebiSfetVCOzFRXUY+ybnNyfWWlouyi+Snex7i7o3gNJNyGkX1b7gQfFUuY1xjYmusv8rtlOpqT10ZNFXFkVjpWyUGyR1DRbpLsfxc0AtdzIuPRCucttbi4Pq4FHm1KTVi69zNvRLk/qzVBG0iNvIWc/wASW/lXjM7N8YeJ0ymrRSsfyLDVSXBXulyr6kEO9zpD6I1W/vd4K1yuG+UvAqM3n7sYeJWyuCiCAIAgCAIAgCAIAgCAIAgCAIAgCAIAgJ/ovzg1XfJHnquu6Lg7a5nI4kcQd6q8xw+q6VeJc5XidH0UvD9FmKmLsIAgKs0qZV152U4PViGs7z3C4vybb8xV3ltWkHN9ZQ5rdrNVrqIOrIqQgJ5omoLyyzkYMaGDm43PeA32lV5nZpFQ57y4ymvWUp+BZ6pi8IxpGr+iongGzpSIxyOLvZa4d6m4CvbuXdvIWYWbFD793rwKbWgMwWpongtSyPI8qU24hrWi/iT4KkzOWtiXcaHKo6Ut82TdVpZkH0tO/wDDRD/1v/rf8VZZZ/7H8vyirzb/ANS+f4Z38z6DoKOFhFjq6zt+s/rkHle3couKs27ZP1uJmEr6OmMfW87KjkgqjSNDNNWHUglc1jGsBEby07Xkggb327leYCUIU72tX3lBmMLLLvdi9EuRF/mio+7TfpSfBTemr7S80QPZ7ey/Jj5oqPu036UnwTpq+0vND2e3svyZ8TZOmY0ufDK1o2l0bwBjbEkYYlfVZBvRNeZ8lTZFauLS+Rjp6Z8htGxzyMSGtLiBvsAvspRjxeh5jCU/hWpn+aKj7tN+lJ8F56avtLzR79nt7L8mPmio+7TfpSfBOmr7S80PZ7ey/Jj5oqPu036UnwTpq+0vND2e3svyY+aKj7tN+lJ8E6avtLzQ9nt7L8makjC0lrgQQbEEWII2gg7Cvaaa1RyaaejPungc9waxjnuOxrWlxPIDFJSUVq3ofYwlJ6RWpIaTMOteLmIMH43tHqFyO9RJY+iPXqTYZbfLitPmzNPo9rWi4bG/g2QX9qwXlZhS+a8D1LK71w0fiR7KGTZYHas0Toz2awwPmnY7uUuFkLFrF6kOymdb0mtDVXs5GxT0ErxrMhkeNl2sc4X3XAXiVkIvRtLxOkarJLWMW/AyfNFR92m/Sk+C+dNX2l5o9ez29l+THzRUfdpv0pPgnTV9peaHs9vZfkzWdE4O1C0h17apB1r7LW23XvVaa9RzcWns6bzptzZqy3W+Sy28w3/Lt9S4+0066bSO/sd+muwzmxSOjeHC7XscCN7XNNxge0ELs0pLR8GcE3CWvWi+8j14ngjmbse0G24/Wb3G47ll7a3XNxfUa6qxWQU11m4uZ0CAoDLNZ008st7673OHmknVHcLBamqGxBR5GRvs6SyUubNNdDiEBcujqg6KiYSLOlJkPfg32Wt8VnsfZt3Pu3evE0+X17FC79/rwJMoZNKv0s1+tNFCDgxpefOebAHkG+0rrLK9IOfP8FFm1msow5byCAKzKniXvmxk35PSxRHymtu7z3HWd6yR3LM4izpLXI1uGq6KqMDqLgdiA59Wqa6koxiL60g4OIJ7wxjj6StMH/46Z2+Xr5lVjf8Ay310+L9fInyqy1PieYMa57jZrQXE7gBcn1L7FNvRHxtJashH+p0H9CbxZ8VZfxlnaRWfy1XJ/Q7+bGcba0PcyN7GsIF3auJIJsLHsw8QouIwzoaTeupLw2KV6bimtDtqMSSD6V6/Vp44QcZH3Pmsx/cW+Csstr1scuX5KvNbdmpQ5/j0iJ5l5zR0XSF0Tnufqi4IADW3wx3k+oKdi8NK/TR6JFfgsXDDp6rVsk/+p8X3eT8zVD/i59pE/wDlq+yybUFQ6SNr3RmMuF9Qm5bfYDxt4KunFRk0nqWcJOUU2tDOvB6I9ntnF8kg6p+mku2Mbt7zwF/EhS8Hh+mnv4Lj+iJjcT0Fe7i+H7K1zUzakrpCSS2Jp+kkOJJOOq2+1x9V7nsBuMTiY0R7+peuoo8JhJYiWr4db9dZbuSMkQ0zNSGMNHadrncXO2lUNt07XrJmiqphVHZgtCP5753/ACS0UQa6Zw1jrXLWN2AkDaTY2Heey8rB4Ppvelw+5ExuN6D3Y/F9jWzEzwlqpXQzNbrape1zRbYQC0i/4vUveNwcaoqcDxgcdK6ThNd5L66ijmYY5WB7DtB943HiMQoEJyg9qL0ZYzhGcdmS1RSudmQzR1BjuSwjWjcdpaScDxBBB8cLrRYa/pq9rr6zL4vDdBZs9XUSvM7PCKOOCkbBIXEhtwW2L3uxdyufAKDisHOUpWuS0/RZYPHVxjGpRepY6qC4PHusCbXsNm/gvqBGs18mQxSyglslZg+d4Fw10hc7UaTsG3idp7ApeJtnOK6ocF4EPDVQhJ9c+L8STKGTCutLGS2AR1LQA8u6N9vrdUuaTxGqR3jcFb5Za23W+HEps2pjorFx4HQ0U1mtSvjJ/lyG3Brxrfu1lxzKGlilzR2yqe1S48mTVVxZmCvk1YpHbmOPg0leoLWSR5k9Itn56C1ZjT1AZaOmMkjI2+U9zWDm4gD3rzOSjFyfUe64OclFdZ+gqeEMa1jRZrQGgbgBYDwCyspOTbZsIxUUkjIvh9KFzkr+nqppb3DnnVP4W9VvstC0+Hr6OqMTJ4qzpLpSJVo+zTc97amZpbG3rRtIxe7sdb7I2jebdm2FjsWlF1w49fcWGX4JuStmt3UWgqUvDl5w5dipIjJIbk31GA9Z7tw4bz2LvRRK6WzH/o4YjEQpjtS/7IRo5a+prJ6uXFwbuw1n4C3ANYRyIVjj9KqY1R9aFZl21bdK6XrX/Cy1Tl0RnSLX9FRPAPWlIjHfi72WuHepuAr27l3b/XiQswt2KH37vXgU0tAZgujR9QdFQx3GMl5T6Xk+wGrPY6zbufdu9eJqMBXsUR79/n/hI1DJhT+kyv6StLBsia1nC567j7QHoq/y+vZp15mczOzau2eRFFOK4mejjNzppPlEjfooz1Qdj5BiO5u3nbiq7H4nYjsR4v6Itctwu3LpJcFw72WwqMvzBXVbIo3SyO1WMBJPDhvPYF6hBzkox4s8zmoRcpcEUplCslyhWA/WkcGMb2MZfAdwJJ7ytHCEcNV8t77zMWTnir/nuXci58k5OZTxMhjHVYLcSe1x4k4rPW2OyTlLrNLVXGuChHgjbJXM6FA5cygaiolmP13kjzdjB3NAC1NNfR1qPIyOIt6S2U+ZMNEtFeWabsawMHN51j4Bg/Mq/M56RjDxLLKK/elPwLOVMXhXml6MatO7tvIO4hh/t61bZW98l8inzde7F/M4mjGg6Ss1yMImud6R6jR6yfRUjMbNmnTmRcrr2rtrkW8qE0Ryc6csClpny4a3ksB7XuwbzAxJ4NK74anpbFHzI+Kv6Gpz6+r5lZZkZyimqHumJLJv5jsSQ65Iee04uN+fBXOMw3S1pQ4rh+ijwOL6KxufCXH9lrjKsGp0nTxam3W6Rur43VH0U9dnZevyND0sNNraWnzKt0g5ytqntjiN4o7nW2a7zhcA9gGA5ngrrA4Z1Jylxf0KDMcWrmow4L6nT0RP69Q3e2M+BeP8lxzRbov5/g75Q9818vyWWqcuzDWx60b272OHi0heoPSSZ8ktYtH55C1ZjD1ASrRpQdJWtcRhE1z+F/IaPF1/RUHMLNmnTnuLHLK9q7a5FwqgNGauUq6OCN0kztWMWBNidpDRgAScSvddcrJbMeJ4ssjXFynwItDl3I7HBzRC1w2EUzwRytHgpzoxjWj1/wCX+kBYrAp6rT/i/wBGep0h0TR1XSScGxkfv1V4jl1z47vH9HuWZ4dcHr4fsj+VdJjyCKeEM/E86x7mjAHmSpdeWJb5vX5EO3Nm91cfMg9dWyTPMkr3Pee0n1DsA4DBWMIRgtmK0RVWWSsltTerLa0a0HR0TXEYyuc88vJb6m39JUeYWbV2nLcaHLa9ihPnvJUoJPKw0s1+tNFCDgxpefOebC/EBvtK6yyvSDnzKPNrNZRhy3kLyfSGWWOIbXva3lrEC/dtVhOexFyfUVdUNuajzP0DFGGgNAsAAANwAsFlm9XqzYJaLRHk8oY1z3GzWguJ3AC59yJNvRHxtJas/PtbUmWR8jtr3OeebiT/AHWqhFRiorqMfZNzm5PrNrIGSH1U7YWYXxc7saweU4/9YkgLxdcqoOTOmHod1igi88n0TIY2RRjVYwWA/ud5JxPErNTm5ycpcWauEIwiox4I2F4PRVWknOPpZPk0Z+jjPXI+tIOzk3333BXeX4bYj0kuL4fIocyxW3Loo8Fx+Zj0WUmtVueR/LjcRwc4ho9kuXrMp6Vac2ecqhra5cl9y2VRGgNPKuUIoIy+dwbHg03BN74WsASfBdKq52S0hxOdtkK47U3uIt89ZG+xT/8AtD/+SndDjeb/AOX+kD2jAd3/AB/w26PO3JkQIikZGCbkMgkaCdlyGx7VzlhMVN6yWviv2dIY7CQWkXp8k/0Z/wCOqD7z/wDHN/sXn2C/s/Vfs9fyOG7X0f6IPpGy/FVPhED9drGuJOq5vWcW4WcAcAweKssBh51KW2tGyrzHEwucVB6pEm0VUGpTPlIxlfh5jOqPaL1CzKzWxR5fn0idlVezU5c/x6ZNVXFmVfpXylrTR04OEbdd3nO2X5NHtq6yyrSDnzKLNrdZKtdW8gisyoPLID1AT/REz6SoO5sY8S74KqzR+7HxLnKFvm/l+SzFTl2EBQWXqLoamaK1g17gPNvdvskLUUz264y7jJYivo7ZR7zRXU4Fp6KKDVp5JiMZH2HmsFv3Od4KkzOzWajy/JoMqr2anPn+CcKtLQr7S1lGzIacHyiZHcm9Vt+BJd+VWuWV73PwKjNrdIxrXXvK1VwUQQBAfdPCXvaxvlOcGjm4gD1lfJSUU2+o9Qi5SUV1n6Co6cRxsjb5LGtaOTQAPcsrOTlJyfWbCMVGKiuozLyeihs5a/p6qaUG4c86vmt6rfZaFp8PX0dUYmTxVnSXSkdzRhQdJWdIRhEwu9J3UaPAuPco2Y2bNWzzJWV17V21yLdVCaIjWkSv6KhkANnSERj0sXeyHKZga9u5d2/14kLMLNih9+714FMtFzYC5OwDaeAWhMylruRdGY+bvySC7h9NJYv/AA7oxyvjxJ4LPYzEdNPdwXD9mnwWG6CvfxfH9EjUMmEWz+zj+Sw6kZ+nkBDd7G7C/wDsOPIqbgsN0s9XwXrQg4/FdDDSPxPh+ynFoDMk80SSgTzN7TGCOTXWP7gqzM17kX3lvlEltyXcWgqUvSu9LlYbQQjYS6Q8xZrf3OVtlcPil4FPm890YeJXlNA6R7Y2i7nuDW83EAesq2lJRTb6ilhFzkorrLZbo6o7Y9ITv1/+Sov5G7u8jRfxlHL6h2j2iAJPSADEkyYAbzgizC9/9D+Nw/L6lU12oZX9CD0esQwG5cW3s2/E/wB1dw2lFbfHrM/Zsub2OHUXvkWh6CCKL7DGtPE26x7zcrM2z25uXM1lVfRwUORurmdCg84K7p6maW9w55t5o6rPZAWoor6OuMTJYmzpLZS7zQXU4BAEBaWiak1aeWUjy5A0cQxu3xe7wVLmc9ZqPJfc0GUw0qcub+xOVWFoEBWGlbJWrIypaMHjUf57R1SebcPQVzltusXW+rf69dZR5rTpJWLr3P164ECVoU5fmb9B0FNDFbFrAD5xxcfzErL32dJY5Gvor6OuMOR0FyOpSOfGUenrZXA3a09G3kzA+LtY960eDr2KUue/zMvj7ekvfdu8jhKUQwgCAk2jmg6WtYSOrEHSHmOq32nA9yh4+zYpffuLDLa9u9PlvLlWeNIcnOyv6CkmkBsQwtb5zuo09xdfuXfDV9JbGJwxVnR0ykUStMZItjRXQalK6UjGV5t5rOqPa11R5lZrYo8vz6Rosrr2adrn+PTJoq4sistLVfeWGAHBrS93NxsO8Bp/MrnLK9IufgUebWe9GHieaM83Nd3yuQdVptED2vGBfybsHHkmYYnZXRR49f6GWYXV9LLw/ZZypi8CArvLWYtVUzPmfURXccB17Nb2NGGwD49qtqcdVXBRUWU9+XW3Tc3JHEyvmHNTwvmfNFqsFzbXucbADq7SSB3qTVj4WTUUnvIt2Wzqg5uS0Rxc3crGlqGTAXANnD7TDg4c+0cQFIvqVtbgRcNe6bFPzLxoK2OaNskTg9jhcEe47iO0HYs3OEoS2ZLeaqE4zipReqIbpHzbmqHRywN19VpY5twCBfWDhci+0jfs7rDAYmFacZvQrcxwtlrjKC10MGYeZskUvyipaGlt+jZcE3IsXutgLA4DjfCwXrG4yM47FfieMBgZVy6SzwLAe8AEkgAYknAAbyVVpa8C3b0Kyz7z0ErTT0zrsOEkg+v+Bn4d57eW24wWCcH0lnHqRR4/HqSddfDrf4RHsyKDpq2Ftrta7pHcmdYX5uAHepeMs2KZPw8yHga9u+K5b/Iu9Zs1Bys6a7oaSeS9iGENP4ndRvrcF3w0Nu2MThibOjqlLuKIWmMkeoAgPWtJIABJOAA2k9gCH1LXci+c3sm/J6aKHta3reees4/mJWYvs6SxyNdRV0VahyOiuJ1CA0ct5MbUwPhfscMD9lwxa4cjZdabXVNTRzuqVsHB9ZRdZSyU8zo3jVkjd6xiCL7QcCOBWlhKNkNVwZlJwlVPZfFHT/i+t+9P8G/BcfY6Oyd/b8R2vsP4vrfvT/BvwT2Ojsj2/Edr7HDJUkiBD4EAQFn6JqDVhlmIxe4MHmsFyRzLiPRVLmdms1Dl+S/ymvStz5/gnirC1K/0tV9o4YAfKcZHcmjVbfmXH8qtcsr96U/AqM2s0hGHPf5FaK4KI61JnNVxsbHHUOaxosAA2wHguEsLVJ6uO8lQxl8IqMZbjN/F9b96f4N+C8+x0dk9e34jtfY5VdWyTPMkry95tcnbgLDZwC7whGC2YrREayyVktqT1Z0afOmrY1rGVDmtaAGgBtgBgBsXGWFpk9XE7xxt8UkpbvAyfxfW/en+DfgvnsdHZPXt+I7X2H8X1v3p/g34J7HR2R7fiO19h/F9b96f4N+Cex0dke34jtfY1q/OGpmYY5Z3PYSCQdW1xiNgXuGHqg9qMdGc7MXdZHZlLVHMXYjm/kjLU9M7WhlLL7Rta7m04HntXK2mFq0mjvTiLKXrBkrptJswHXgjed7S5vv1lBllkHwkywjm818UV68z2p0nTEdSnjad7nOd6hqpHLIdcn68xLN56e7FevIjGWM4aipwmlJb9gdVn5Rt77lTKsPXV8KIN2Ktu+J7uRy13IxtZNylLA4vhkLHEapIte1wbYjeB4LxZVCxaSWp1qunU9YPQ6X8X1v3p/g34Lj7HR2Tv7fiO19jWr84amZnRyzuewkGx1bXGzYF7hh6oPajHRnOzF3WR2ZS1RzF2I4QBATPRpkHppvlDx9HCer+KXaPy31ueqq/ML9iGwuL+xaZZhtufSPgvuWwqI0AQBAEBEs/M1vlTOliH07Bs/qN26nMdneO24n4LFdE9mXwv6Ffj8H00dqPxL69xUTmkEgggjAg4EEbQR2K+11M4009GeIfAgCAIDwoC+c2aDoKWGK1i1gLvPd1ne0SsxiLOktlI12Hr6OqMTpridiltIFf01dLY3bHaIej5Xtly0WBr2KV37/XgZnMbNu992714kdUsghAEAQBAEAQBAEAQBAEAQBAEAQBAEAQBAdPN7IklXMIo8Bte+2DG7zvO4dp7yuN98aY7T/7JGGw8r57MfHuLvyZQMgibFGLMaLDed5O8k4nms3ZZKyTlLiamuuNcVGPBGyvB7CAIAgCAhue2ZgqLzQANn7W7BJ8Hce3t3iwweN6P3J8Pt/hW43Aq1bcPi+/+lUzROY4tc0tcDYgixB3EHYrxNNaoz8ouL0a3nwvp5CAIDq5q0HT1cMdrgvBd5reu4d4bbvXDE2bFUpEnCV9JdGPrcXssyas1spVYhiklOxjHO52BNu9e64OclFdZ4smoRcn1H5/kkLiXON3Ekk7yTclalJJaIx8m29WfK+nwIAgCAIAgCAIAgCAIAgCAIAgCAIAgCA6ub2QJauTUjFmjy3nyWDjvO4dvLFcL8RCmOsvIk4bCzvlpHh1suXIWRoqWIRxDi5x8p7vtOP/AFZZ+66VstqRpqKIUx2YnRXE6hAEAQBAEAQHBznzVhrBd3UlAs2QDHk4fWHr3EKVh8XOl7t65EXE4OF637nzKmy9m/PSO1ZWdU+S8YsdyPYeBsVeU4iFy1izPYjC2UP3lu5nLXcjBAT7RLQXlmnIwa0Mbzcbu7wGj8yq8zs0ioeJcZTX70p+BZqpi8IbpSyh0dKIgetM8D0GWc716o71YZdXtW7XIrs0t2adnmVMr0zgQBAEAQBAEAQBAEAQBAEAQBAEAQBAAEPpNc2MwJJrSVN4o9ur/wAR3d9Qc8eHaq7EZhGHu1739P8AS0wuWyn71m5cut/os+hoo4WCOJgYxuwD3neeJxVNOcpvak9WXsIRhHZitEZ14PQQBAEAQBAEAQBAY54GvaWPaHNOBa4AgjiCvsZOL1R8lFSWjIHl/Rw1130r9Q/03klvou2t778wrSjMmt1i17ypxGVxlvqencV/lLJc1O7VmidGey4wPmuGDu4q0rthYtYPUp7abKnpNaFt6PKDoqGMkWdJeQ+lg32Q1UWOs27n3bvXiaLL69ihd+/14ElUMmlQ6Tq/pKzowerE0N9J3XcfW0eir7Lq9mra5mdzSzau2eRElPK0IAgCAIAgCAIAgCAIAgCAIAgCAAdiH1LUlGRMxaqexe3oI/tPHWPKPb42UK7H1V7lvfd+yfRl1tm+Xurv/RYuQM0qels5rNeT+o+xd6I2N7seJVTfi7Ldzei5F1h8HVTvit/NneUUlBAEAQBAEAQBAEAQBAEAQGOop2SNLHsa9p2tcAQeYK9Rk4vVM+SipLRo+oow1oa0ANAAAGwACwAXxtt6s+pJLRH0vgKAy3K51RK97XNc97nWcCHAFxIFjiMMFqaUlWkuoyOIcnbJyXFmmuhxCAIAgCAIAgCAIAgCAIAgPEB2cnZrVc3kU7wPtPGo3nd1r911HsxVMOMiVXgr7OEfPcSzJejLYaif0Yh/m4f4qDZmfYj5/r/Sxqynrsl5fv8AwmmSc36am/kwta77R6z/AMxx8MFX24iyz4mWdWGqq+CJ01wOwQBAEAQBAEAQBAEAQBAEAQBAEAQBAYaukjlGrJGyRu5zQ4eBXqM5ResXoeZQjJaSWpHa7MGikuRG6IntjeR7LrtHgpcMfdHr1+ZDsy6ifVp8jg1mjDtiqe57P8mn+ylRzTtR8mRJ5Qv6y80cap0d1jfJEcnmyW/eGqRHMaXx1Xh+iNLK71w0fj+zmVGadazbSyeiA/8AYSu0cXTLhJHCWBxEeMTSkyTO3yqeZvOJ494XRW1vhJeaOTotXGL8maskTm7WkcwQvaafA5uMlxR8aw3r6fD6Y0nYCeQujenEJN8DZjyZM7yYJXco3n3Bc3bBcZLzOiotfCL8jdp81qx+yll9Jup++y5yxVMeMl6+R1jgr5cIv18zp02j6tdtYyPz5B/hrLlLMKFwevh+9DvHLL3x0Xj+jrUmjB5t0tS0bwxhd4FxHuUeWaL+sSRDKH/aXkjuUejqkZ5fSS+c+w9gA+tRp5jc+Gi9d5LhllEeOr8f0SGgyPBD/KgjYd4aNbvdtKizusn8TbJkKa4fDFI3lyOgQBAEAQBAEAQBAEAQBAEAQBAEAQBAEAQBAEAQBAEAQBAEAQBAEAQBAEAQBAEAQBAEAQBAEAQBAEAQBAEAQBAEAQBAEAQBAEAQBAEAQBAEAQBAEAQBAEAQBAEAQBAEAQBAEAQBAEAQH//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80" name="Picture 36"/>
          <p:cNvPicPr>
            <a:picLocks noChangeAspect="1" noChangeArrowheads="1"/>
          </p:cNvPicPr>
          <p:nvPr/>
        </p:nvPicPr>
        <p:blipFill>
          <a:blip r:embed="rId9" cstate="print"/>
          <a:srcRect/>
          <a:stretch>
            <a:fillRect/>
          </a:stretch>
        </p:blipFill>
        <p:spPr bwMode="auto">
          <a:xfrm>
            <a:off x="550349" y="2430679"/>
            <a:ext cx="841491" cy="841491"/>
          </a:xfrm>
          <a:prstGeom prst="rect">
            <a:avLst/>
          </a:prstGeom>
          <a:ln>
            <a:noFill/>
          </a:ln>
          <a:effectLst>
            <a:outerShdw blurRad="292100" dist="139700" dir="2700000" algn="tl" rotWithShape="0">
              <a:srgbClr val="333333">
                <a:alpha val="65000"/>
              </a:srgbClr>
            </a:outerShdw>
          </a:effectLst>
        </p:spPr>
      </p:pic>
      <p:pic>
        <p:nvPicPr>
          <p:cNvPr id="6181" name="Picture 37"/>
          <p:cNvPicPr>
            <a:picLocks noChangeAspect="1" noChangeArrowheads="1"/>
          </p:cNvPicPr>
          <p:nvPr/>
        </p:nvPicPr>
        <p:blipFill>
          <a:blip r:embed="rId10" cstate="print"/>
          <a:srcRect/>
          <a:stretch>
            <a:fillRect/>
          </a:stretch>
        </p:blipFill>
        <p:spPr bwMode="auto">
          <a:xfrm>
            <a:off x="1478040" y="2430679"/>
            <a:ext cx="927692" cy="841491"/>
          </a:xfrm>
          <a:prstGeom prst="rect">
            <a:avLst/>
          </a:prstGeom>
          <a:ln>
            <a:noFill/>
          </a:ln>
          <a:effectLst>
            <a:outerShdw blurRad="292100" dist="139700" dir="2700000" algn="tl" rotWithShape="0">
              <a:srgbClr val="333333">
                <a:alpha val="65000"/>
              </a:srgbClr>
            </a:outerShdw>
          </a:effectLst>
        </p:spPr>
      </p:pic>
      <p:pic>
        <p:nvPicPr>
          <p:cNvPr id="6187" name="Picture 43" descr="http://blog.opower.com/wp-content/uploads/2013/10/mckinsey-co-logo-2.png"/>
          <p:cNvPicPr>
            <a:picLocks noChangeAspect="1" noChangeArrowheads="1"/>
          </p:cNvPicPr>
          <p:nvPr/>
        </p:nvPicPr>
        <p:blipFill>
          <a:blip r:embed="rId11" cstate="print"/>
          <a:srcRect/>
          <a:stretch>
            <a:fillRect/>
          </a:stretch>
        </p:blipFill>
        <p:spPr bwMode="auto">
          <a:xfrm>
            <a:off x="2467578" y="2430679"/>
            <a:ext cx="927692" cy="841491"/>
          </a:xfrm>
          <a:prstGeom prst="rect">
            <a:avLst/>
          </a:prstGeom>
          <a:ln>
            <a:noFill/>
          </a:ln>
          <a:effectLst>
            <a:outerShdw blurRad="292100" dist="139700" dir="2700000" algn="tl" rotWithShape="0">
              <a:srgbClr val="333333">
                <a:alpha val="65000"/>
              </a:srgbClr>
            </a:outerShdw>
          </a:effectLst>
        </p:spPr>
      </p:pic>
      <p:pic>
        <p:nvPicPr>
          <p:cNvPr id="6189" name="Picture 45" descr="https://encrypted-tbn1.gstatic.com/images?q=tbn:ANd9GcROQazbz2qlFMQnuXkklNwauqS8zqBhFr8E-2Emf0zuIJjrblhcEa1Q5CgF"/>
          <p:cNvPicPr>
            <a:picLocks noChangeAspect="1" noChangeArrowheads="1"/>
          </p:cNvPicPr>
          <p:nvPr/>
        </p:nvPicPr>
        <p:blipFill>
          <a:blip r:embed="rId12" cstate="print"/>
          <a:srcRect/>
          <a:stretch>
            <a:fillRect/>
          </a:stretch>
        </p:blipFill>
        <p:spPr bwMode="auto">
          <a:xfrm>
            <a:off x="3457116" y="2430679"/>
            <a:ext cx="927692" cy="841491"/>
          </a:xfrm>
          <a:prstGeom prst="rect">
            <a:avLst/>
          </a:prstGeom>
          <a:ln>
            <a:noFill/>
          </a:ln>
          <a:effectLst>
            <a:outerShdw blurRad="292100" dist="139700" dir="2700000" algn="tl" rotWithShape="0">
              <a:srgbClr val="333333">
                <a:alpha val="65000"/>
              </a:srgbClr>
            </a:outerShdw>
          </a:effectLst>
        </p:spPr>
      </p:pic>
      <p:pic>
        <p:nvPicPr>
          <p:cNvPr id="6191" name="Picture 47" descr="http://www.topnews.in/files/World-Health-Organisation1.jpg"/>
          <p:cNvPicPr>
            <a:picLocks noChangeAspect="1" noChangeArrowheads="1"/>
          </p:cNvPicPr>
          <p:nvPr/>
        </p:nvPicPr>
        <p:blipFill>
          <a:blip r:embed="rId13" cstate="print"/>
          <a:srcRect/>
          <a:stretch>
            <a:fillRect/>
          </a:stretch>
        </p:blipFill>
        <p:spPr bwMode="auto">
          <a:xfrm>
            <a:off x="4446654" y="2468169"/>
            <a:ext cx="927692" cy="804000"/>
          </a:xfrm>
          <a:prstGeom prst="rect">
            <a:avLst/>
          </a:prstGeom>
          <a:ln>
            <a:noFill/>
          </a:ln>
          <a:effectLst>
            <a:outerShdw blurRad="292100" dist="139700" dir="2700000" algn="tl" rotWithShape="0">
              <a:srgbClr val="333333">
                <a:alpha val="65000"/>
              </a:srgbClr>
            </a:outerShdw>
          </a:effectLst>
        </p:spPr>
      </p:pic>
      <p:sp>
        <p:nvSpPr>
          <p:cNvPr id="6193" name="AutoShape 49" descr="data:image/jpeg;base64,/9j/4AAQSkZJRgABAQAAAQABAAD/2wCEAAkGBhQGERUSEBAQExUWFxkaGBUYGBQUGBcWGBsVFhUXFRYXGyYgFxojGhUZIS8gJCc1LSwsGCAxNTAqNSYrLCkBCQoKDgwOGg8PGiwkHyQ1LTIsKiwsLCwsLDUsLCwsLCwsLCwpKTQpLCksLCwpLCksKSksLCkpLCkpLCwsLCosLP/AABEIAH8BjgMBIgACEQEDEQH/xAAcAAEAAwADAQEAAAAAAAAAAAAABQYHAwQIAQL/xABHEAABAwIDBAYECwcBCQEAAAABAAIDBBEGEiEFBzFBE1FhcYGRFCIyoRUWF0JSVHKCorHSIzOSssHC0aM0Q0RTYmRzk5Qm/8QAGQEBAAMBAQAAAAAAAAAAAAAAAAIDBAEF/8QAKxEAAwACAQMDAgUFAAAAAAAAAAECAxESBCFBEzFRIsEUYYGR8EJScaHx/9oADAMBAAIRAxEAPwDcUREAREQBERAEREAREQBERAEREAREQBERAEREAREQBERAEREAREQBERAEREAREQBERAEREAREQBERAEREAREQBERAEREAREQBERAEREAREQBERAEREAREQBERAEREAREQBERAEREAREQBERAEREAREQBERAEREAREQBERAEREAREQBERAEREAREQBERAEREAREQHHPO2la573BrWglxPAAC5J8Fk53wzy1IDWQiAyAC7XZ+jzAEk5rB2W54aKS3q4jdMWbOp7ufIW9IBxNyOjj73GxPZbrVbx9hFuGKejDbFxEgkePnSHI7yGoHYFTdPx4PQ6fFGlz969jblmO38fbQo6mWOClzRseWtJhmdcN0JzA2NyDw5K/wCwK34SpYZfpxMce8tF/fdd9WNb9jJFLG3yWzIH7ytqRAl1K0AC5JgmAAHEkl2gXHTb1No1l+jgifbjlilda/C+V2nBXreXX+gbNmsbF+WMffIDvw5lFbnKD0ejfKRrLKf4WANH4syr0+WtmxVj9J5HC99EB8o21fqg/wDnn/UrG7GFVSbJfWTsYycvyxtLHNFi9rBmY43+kfJXpZvvqr+jhghHz3uee5gyj3ye5dacreyuKnLalSkVn5Xa7/tv/Wf1rVMHbRl2vRxTVGXPIC71RlGXMculz80A+K87taXmw4nQd54L0LXbVhwRRM6U6RsaxrR7T3NaAGtHXp4cVHG37su6vHKSmF3ZzYnxNFhaEyym54MYPae7qHUOs8gspfvernE29GAvw6Nxt2Xz6qu4ixDLiWYzTHsa0eyxvJrf6nmVY93+744icJ6gFtODoNQZSOQ6mdbvAcyOOnT0iyMGPDHLJ3LjgPbe0MTHppzCynHMRkOkPUwl2jQeLvAc7XtdaeeLY0Rc4siijb2Na1o0AA9wAWabd3zG5bRQtt/zJb69ojBFvE+Ct2pXdmHhWetxOkaoiwh29TaDj+/YOwRx/wBQSpjYm+KeBwFXGyVnNzBkeO218ru7TvXPVksfRZEt9jX0XDR1jNoRtlicHMeA5rhzB4Lr7Z21FsCIyzvDGjxLjya0cST1Kwx6bejvIsg2vvlnmcRSwxxt5F93vPbYENb3a96/Oxd8M9O8CqZHLGTqWDI8DrGuV3dYd6r9STV+Dy63o2FFle2t8UlPO9tNFBJECA17s93CwudCOd1O7v8AG8+LpJRJFExkbWm7c98ziQBqTpZrl1Wm9EK6bJM8muxd0VAx5vFlwvUthhjhf+zDnF+a4Li4ADK4cgD4qNw3vTqdt1UULoaZrXuOZwzghrQXOOrrDRp4pzW9BdNkc8/BqKLM8Q74xTvLKKJsgH+9ffKfsNFiR2kjuU3DjGWLZBr5WRdIQS1oDmtN5OjZe5J148U5o4+nyJJte5cUWO/LRU/V6b/U/Up1+9ttJSxvfG19RIHHomEhjG5nBhe43IJAvbjryFk9SSb6TKvBoqLFJt8FbIbtFO0dWRx95crPgvemdtTNp6qNjHv0Y9lw0u5Nc0k2J5G/HRcWRMV0mSVs0REVExTvVh2M4xU7enkGhN7RtPVmGriOoadqm2l7lEY6yPUovaLDKrezXzG4kijHU2Nv9+Yrlod7dbTOvIYZhzDmBp8Cy1vIqv1ZNX4HJrwbcihMKYrixZD0kYLXNNnxnUsJ4a82nkew8CCFnlRvhqqZ7mOp6a7XFp/ecWkg/O7FN2kUx0923KXdGvIqNgDH0uLJZI5Y4mZGBwyZtdbG+YnrCu73iMEkgAC5J4ADiSuppraK7x1FcaP0iySt3zzCR/QwQmPMchdnzFt9CbHiRqrNgHGFTi5z3SQwsiYLZm57l51DRc20Gp7x1qKtN6RbfTZInlRdURFMzhERAEREAREQBRWJ9vsw1TPnfrYWa36Tz7LfPj2AnkpVYhvCxS3EdY2PO4U0LsuZozEm9pJGi9ieTdeV+ahdcUaOnxepevHkn91+wH7UlftKp9ZznO6Mnm83D5B2D2R49QUxvfo/SKAPt+7lY7wdmYfe4Lr0W9Wg2fG2KOOpaxjQ1oyN0A0Hz10MVbyqTb1HNA1tQHPb6t2NAzAhzbnPoLgKG5U62aOOWsyty9fYsO6yt9L2bGOcbnsPg4uH4XBW5ZnuUrc0dRDf2XMeB9oFp/kC0xWQ9yjN1E8ctIzPfXtDJHTw39pzpD3MGUfznyVywXQfBlBTx8CI2k/af67ve4rNd4zjt3a8dOOXRReLzmcfJ48lsbW5RYcAoz3pstzfThif1PqxPe9X+lV4jHCKNrfvOu8+4t8lti84Ypr/AITrKiW9w6V1vstOVv4WhcyvsT6Gd238H3C8PS1cJLXODHdI5rRclsQMrgBzJDLeK/WJsTS4pmMspsBoxgPqsb1DrJ5nn5AWbc5s/wBJrJJSLiOI/wATyAPwhyrmMdifF+slhAs3NmZ/43+s3y1b91U6fHZ6CqXma8pfz7Epu5wizFMzjM8dHFlLoxo5972HY3TU8eXO63KKIQNDWgNaAAABYADQAAcAvPuCNv8AxcrI5SbMPqSfYda5+6bO+6vQM0whYXngAT4AXV2LWjz+uVc1v28GN71cUHalQaZjv2UJs4Dg6X5xP2b5R25lEYD2DHt6qtUOa2KMZnguDc2tmsvfmeNuQPWq9POapznuNy8lxPa43PvKkdnYXqtsM6SCmkkZcjMALXHEalU729noKFGPinr8zc56OhqIjCRSdGRbKOiAHdbge0Lz3Kzo3EA3AJAPWAbXU18Qq76lN5N/yvvxEr/qU34f8qVN14K8Exi39e9mlbnqwzULmuOkcrgOxpDX283HzWc45xQ7E9S5wJ6JhLYm8svN9ut1r91hyV42TRy4S2HUmVjo5XdIbHiM+WFp08D4rJUpvSRHBEvJdr5/6WXAmEDi2chxLYowDI4cTf2WNPImx15AHsWrVm77Z7YXNNMxoa0nOC4PFhcnPe5PeulukoBS7PD7ayyPcT2NPRj+T3qQ3i7V+CtnzG9nSDo298nqm3c3MfBWTKU7ZlzZbvNxl+dGBE34cFsO5mh6Gkll5yS2H2WAAfic5Y6t/wAGQjYmy4S7QCIyO+9eU/mq8S7mrra1j18mQY+rvhDaNQ7kH5B3RgM/NpUJTOeHWjzZngss25JDtC0Aam/C3O9ua/M0xqXOe7i4lx73G595Wj7mthtqHy1Txcx2ZH2OcLvcO3LYfeKilyovulhx7+CDpN1dfVNzdHHHfk94DvENBt4qz7y2/AmzKWkHG7AbcxEz1j/GWlacsd3zV3TVUUQOkcVz3yOP9GN81bUqZejBizVnyyq8dzPlq+Ft0sMsDZKwyGR4DsjXZAwHUA21LrceXLtWcYfofhOqgi5PlYD9m4Lvwgr0mo45T7su6zNUamWee8b4ebhmrdDG5zmZWubexIDr6EjjYg+Fl08MsMlZTBvHp4rfxtUhvErvT9o1B5NcGD7gDT+IOXZ3XUPpu0oja4ja+Q+Ayj8Twoa+rSNHJrDyr4+xf96eKDsSnEMTrST3FxxbGPbI6ibgDvPUsaoqU10jI2kAvcGgnQC5AuTyAVr3r1hqtovaTpGxjB4jpD73qs7N2RLtlxZBE6VwGYtbb2QQCdeVyPNdt7oh00KMSfz3N12Hsmh2DEI4zTHT1nuMZc88y4nr6uAWT7x6KGhrnCmyBjmNdZlsocbhwFtBwvbtXU+IVd9Sm8m/5X34h14/4Kbyb/ldptrWiGKJx1yd7/n+SZ3Q1boK8sHCSJwI+zZzT+fmofHtF6BtGpbyMmcd0gD/AM3FW/dfhOo2XVulqIHxARODS62rnObwseoFR2+Si6CsjkA0kiHmxxB9zmo19Am0+o7eUfNzcuSuePpQO9z4yrbvYxH8F03o7DaSe4PWIh7Z8dG+LupUTdbUil2iwuIAMctyeAAbnJP8KisXbfOJauSbXLfLGOqNvs+erj2uKKtQcrDz6jb9kiNoqN+0JGRRtzPe4NaOsnQeC9E4b2GzDlNHAzXKPWd9J51c49591hyVC3QYWyg10reN2wg9XB7/AO0fe61qCsxzpbM3W5uVcF7IIiK0wBERAEREAREQFL3n4r+AafoY3WmmBAtxZHwe/sPId5PJR+Bt20HorZK2APkk9YNdmGRh9ltgRqRqe+3Jcsm7yba+0PS62WF8YdcRNzH1W/u2esAMo0J69etX9Vpbe2a6yLHCiH38v7Fc+TvZ/wBTj83/AKl8du6oCP8AZIx23f8AqVkRT4r4KPVv+5/uYxunnOztovhdxcx7D9qNwP5NctnWf0u7uai2n6ayWER9M5+T182V+bMOFr+sVeqxjpY3iMgPLXBpPAOIIaTbldQhNLTLupqbtVL8GQYR/wD0O3HzcWtfLJ91t2R/zN8lsqpO7/AL8JPlkmkjeXta1uXNoASXXzDn6vkrsuwtLuc6m1V/T7JHQ29X/BdNNNe2SN7h3hpt77LzWvRWL9jSbfpH08T2Mc/Ldzr2yhwcRp12t4rOPkWqPrNP5Sf4UMibfY09Hkx45fJ9ye3MUHQ0ssvOSSw+zGB/c5y4N8uw+mijqmjWM5H/AGHeyT3O0++rlhTYnxdpIqckOLAczhexc5xcSL967W2dmN2zBJA/hIwtv1E8D3g2Pgpcfp0Z/W1n5/n/AKPNK2/d9tn4y7OMTnftI2mJ3XYtIjd4t072lVL5F6n6xTf6n6VYsD4CqcJ1BkdPA6N7S17RnuebSLi1wfcSq4VJmzqcmLJHZ917GOywmmcWOBDmktI6iNCPMLUt1+MqbZ1MaeolZE5r3Fpfo1zXa+1wBBvoexTGMN2MeInmaF/Qyn2tLseesgatd2jj1c1SZd0NdGbNNO4dYe4fmxFNS+xKsuLPGqei4Yt3pQbPjLKKRs0x0DgMzGf9RPBx6gPHti8M716jaUrIH0jJXPIAMZLD2ktdcWA1JuOCj6DczUTEdPPDGOeXNI73ho960TDGDafCrT0LS55FnSusXns6mjsHjdTXNvZnv8PEcV3Zw7xKY1WzagNFyGh3gxzXu9zSvP69QvYJAQQCDoQdQQeIKyrEG5x+cuopI8hNxHIS0t7GuAOYd9j3rmSW+6O9HnmE5rsc27veBTbJpBT1TzGYy4tOVzg5riXfNBsQSRY9ire8LGoxXI1sQcIY75b6F7joXkchbQDv67CQ2fucqp3DppIIm8yC6R3gLAe9TG3N0Rn6JlJJExjGnMZMxe95N3OcWttwDQByso6tzotVdPOTlvu/2MvpKY1sjI28Xua0d7iGj81u+PakbJ2ZMG6eoIm/fIj/AJSfJVXDm6ebZNVDNLNC5sbw4tbnuSLltri3tWPgrZjvDUmKqdsMUjI7SBzi7MbgBwAFu038FKZaTK8+WLyR37IwBbpuqofQ9nRnnI57z4nK38LAqf8AItUfWaf+F61PY+z/AIJp4oRY9HG1txzygAnxOqY5ae2d6vPFwplncXnzHtd8IbRqHcg/IO6MBn5tK9BFZFPucqqhznuqaa7iXH95xJufm9ZXcibXYp6O4im6eiM3UUPpm0WutpEx7/GwjH8/uW3TSinaXO0DQSe4alU7d/gR+EXSvlkje54aG5M2gBcXXuBxJHkrLt6iftKmmiic1r5I3MDnXsMwykm2vAldhNSR6m1ky9n2POFVUmse+R3F7nOPe4lx/NaTuUobvqJjyDGDxJc78mrp/IvU/WKb/U/Sr9gTC7sJ0xie5j3ukc8lt7ahrQNdeDVXEPe2a+pzw8bmWZbvTozS7SlcRpI1j2nrGUMPvYV+N22Io8OVZdOcrJGFhdYnKbtcCba29W3itcxXhGHFkYbLdrm3ySNtmaTx48WmwuOzks1rdzlXCf2UlPIORJcw+ILSB5rtS1W0MWfHeLhb14NA2lvFodnMLhUxym2jIzncT1aaN7zZUGl3yVMT3GSGF7C4kN1Y5reTQ8XBsOZauKm3PVkp9d9OwdeZzvIBv9Vc8M7rKfYbhJM41Eg1GYZWNPWGXNz2knuC79b/ACKtdNjT/qLTsavdtOBkr4XQl4v0biCWg8L26xY+Kou+mi6SCCX6Ehae57b/AJxrR1T96zmDZzw9wBLmZBzLw4Gw+6HKdr6TNgrWVNfJh8UzoCS0kEgtNvouBa4eIJHipPC+wHYlqWQNuAdXu+jGPad38h2kKJW67uMJfFunzyNtNLZz+trfmx+F7ntJ6gqInkz1uoy+lG/PgtNJStoWNjjaGtY0NaByAFgFyoi1HghERAEREAREQBERAEREAREQBERAEREAREQBERAEREAREQBERAEREAREQBERAEREAREQBERAEREAREQBERAcc8vQNc7K51gTlaLuNhezRzJXn7GGKpcVT5pAWMZcMi+gOebrebanstyXoVU/EW7SDb9Q2ckx6/tWtH73q1+a7kTzHbqq7ltdjX0uWMdbpfqU/dZgv4ReKydv7Nh/Zg/PkHzvstPm7uK2BcdPTtpGtYxoa1oAa0CwAGgAC5FKZ4rRVmyvLXJhERSKQiIgCIiAIiIAiIgCIiAIiIAiIgCIiAIiIAiIgCIiAIiIAiIgCIiAIiIAiIgCIiAIiIAiIgCIiAIiIAiIgCIiAIiIAiIgCIiAIiIAiIgCIiAIiIAiIgCIiAIiIAiIgCIiAIiIAiIgCIiAIiIAiIgCIiAIiIAiIgCIiAIiIAiIgCIiAIiIAiIgCIiAIiIAiIgP/9k="/>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4" name="Picture 50"/>
          <p:cNvPicPr>
            <a:picLocks noChangeAspect="1" noChangeArrowheads="1"/>
          </p:cNvPicPr>
          <p:nvPr/>
        </p:nvPicPr>
        <p:blipFill>
          <a:blip r:embed="rId14" cstate="print"/>
          <a:srcRect/>
          <a:stretch>
            <a:fillRect/>
          </a:stretch>
        </p:blipFill>
        <p:spPr bwMode="auto">
          <a:xfrm>
            <a:off x="5436192" y="2468169"/>
            <a:ext cx="927692" cy="804000"/>
          </a:xfrm>
          <a:prstGeom prst="rect">
            <a:avLst/>
          </a:prstGeom>
          <a:ln>
            <a:noFill/>
          </a:ln>
          <a:effectLst>
            <a:outerShdw blurRad="292100" dist="139700" dir="2700000" algn="tl" rotWithShape="0">
              <a:srgbClr val="333333">
                <a:alpha val="65000"/>
              </a:srgbClr>
            </a:outerShdw>
          </a:effectLst>
        </p:spPr>
      </p:pic>
      <p:sp>
        <p:nvSpPr>
          <p:cNvPr id="6196" name="AutoShape 52" descr="data:image/jpeg;base64,/9j/4AAQSkZJRgABAQAAAQABAAD/2wCEAAkGBhQQEBUTExMWExQVGBoZGBYXGBUWGBsZGhsVGBgZGRgYHCYeGh4jGhcXHy8sIycqLCwtFx8yNTAqNSgrLSkBCQoKDgwOGg8PGislHyQuLTU0LTQtNCwxLjYvLCwsLCw1LCwyLyw2LzQsLCksLCwsMiw0LC8sLDApLywqLCwpLP/AABEIAIMBgQMBIgACEQEDEQH/xAAcAAEAAgIDAQAAAAAAAAAAAAAABgcFCAEDBAL/xABEEAABAwIBBwkECAUDBQEAAAABAAIDBBEhBQYHEjFBURMWIlRhcYGT0TJCkaEUI1JicoKSsRczU6KyQ8HSJGPC8PGD/8QAGwEBAAIDAQEAAAAAAAAAAAAAAAQFAgMGAQf/xAA5EQABAwIDBAYJAwUBAQAAAAABAAIDBBEFITESQVGRFCJSYYGhBhMWU3GxwdHwMkLhIzM0kvEkFf/aAAwDAQACEQMRAD8AvFEREREREREREREREREREREREREXnrcoRwt1pZGRt4vcGj5pey9a0uNgM16EUIytpapIriIPndj7I1WXHFzsfEAqIZU0u1clxE1kA4ga7vi7D+1Rn1UTd91d02A10+exsji7Ly18lcxKxWUM6aWnvylRG0gXLdYF36W3d8lSbH5QyiSAZ5wTji7kx3+435LPZN0P1UljK+OEcMZHDwHR/uWkVT3/ANtisHYHS03+XUAHgNfqfJTCs0s0LPZMkv4WEf56qw1VppaP5dKT2veG/INP7rIZP0PUrLGV8kptiLhjb4Y2HSH6t6z9JmNQxCzaWM/jHKH++6ytUu1IC0mTBYcmse/4m32+SrybTFVOdaOGFoOwEPe746wv8Fyc+cryYshcB9yncf3BVtQ0zGCzWNaODQB+y7V76iQ6vKwOK0bf7dK3xN/oqgblTLrsQ2YX/wCzGP3YuxrsvH+p8IB+6ttF70Y73u5rE4239tPF/qqkc7Lw/q/CA/sut2VcutxLZjb/ALMZ/Zit9E6Mdz3c0GNt/dTRf6qnxn1leP24XH8dO4fsAkGmOqa60kMLgNoAex3x1iB8FcC6p6RjxZ7GuHBwBHzXnqJBo8rIYrRu/uUrfA2+irik00tP8ymcO1jw75Fo/dZmj0s0L/aMkX4mE/4ayytXmLQyizqWMfgHJ/4WWAyhoepX3MUkkR3C4e0eBxP6l5apboQVmJMFmycx7Pgb/f5KUZPzppZ7cnURuJFw3WAd+l1nfJZUFU3lLRBVR3MT45hwuWOPg7D+5YJ8mUMnEAmeCxwxcGHu9x3zWJqns/uMW5uBUtT/AIlQD3HX7+S2BRUzkvS7Vx2ErWTjiRqO+LcP7VL8k6W6SWwlD4HYe0Ndtzwc3H4gLcyqidvsq+pwCugz2NocW5+Wvkpui89FlCOdutFIyRvFjg4fJehSQbqkc0tNiM0REReIiIiIiIiIiIiIiIiIiIiIiIiIiIiIiIiIiIiIiIiIiKK5yaRqajuwHlpR7jDgDjg5+xuI7SOCxc9rBdxW+CmlqH7ETST3KVKOZez+pKO4dJykg/047Odu2m+q3bvN1VOcGkKqrLtL+SjPuR3bcfedtdh4dijKrpK7cwLsaL0V0dVO8B9T9uanWW9LlTLcQNbA3j7b/icB4DxUNqKqWoku9z5ZHYAklzjc4Ab9p2KWZs6Lqiqs+a9PF94fWOHY3d3n4FWnkHNKmomjkYxrWsZHdJ543duvwFh2LW2GafN5y/NymTYnh2FjYpmAu7vq7/qqzIOiuqqAHS2p2H7Yu/8AQNn5iCrByLo0o6axMfLPHvS9IeDPZ+RPapUinR0sbN11ytZjlZVZF2yOAy89V8sYGiwAAGwDAL6RFJVKiIiIiIiIiIiIiIiIiIiIiIiIi+XsDhYgEHaDiF9IiKJ5Z0Z0dRi2PkHcYuiP0ez8AFX+XdFdVTgujtUMH2BZ/wCg7fykq7EUaSljfusrujx2spcg7aHA5+eq1op6qSCS7HPie3C4Ja4cQbY7RsUxyJpbqYbCcNqGcT0H/qAsfEeKs3L+aNNWj66Ma9rCRvRkG23S32vsNx2Krc5tF1RS3fD/ANREPsj6xo7W7+8fAKC6GaDNhy/Ny6mHE8OxQBlSwB3f9Hf8Vj5B0gUlZYNk5OQ/6clmnwN9V3gbqSLWBSPN7P6qorNa/lIh/pyXcAMMGna3AYWw7Fsjrtzwodb6K6upXeB+/wB+avxFE83NJNLV2a48hKfceRYnD2X7DibY2J4KWKwY9rxdpXH1FNLTP2JWkFERFmo6IiIiIiIiIiIiIiIiIiIiIiIiIi+ZJA0FziABiSTYAcSURfSw+cOddPQtvM/pH2Y24vd3DcO02Ched2lgNvFRWJxBmIuP/wAwduO84YbDtVYVNU6V5e9xe9xuXONye8lQJqwNyZmV1uGejck1pKnqt4bz9vmpTnNpJqKu7GHkIvssPSI+8/b4Cwx3qJIpbmXo/krzyj7xU4PtW6T+IZf99nfiq3rzO4ldp/5cNgvYNaPP6krCZCzemrZOThZrEe044NaOLju/c2wVw5qaO4KKz3fXT/bcMG/gbu79vdsUhyXkqKmjEULAxg3Df2k7Se0r1q1gpWx5nMrgMUx6asuyPqs4bz8T9PmiIimLnURERERERERERERERERERERERERERERERERERERERERERFE869HcFbd7fqZ/ttGDvxt2Hv29+xU9l7N2aik5OZmqTfVcMWuA3tO/9xfELY1eTKeS4qmMxTMD2O3H9wdoPaFDnpWyZjIrosLx6ajsyTrM4bx8D9Pkta1Ks2tI1TR2aTy0Q9x5NwPuv2t+Y7F2Z6aPpKE8pHeWnPvW6TOx9t3bs7sLxFVXXhdwK78dFxKC9g5p8vqCthM3M8Keub9U+z7XMbsHjZfDeMRiLhZtaxwzuY4OY4tcMQ5pIIPEEYhWXmlpZ2RVvcJgP82j9x8N6sYawOyfkuNxL0akivJS9YcN4+HH5/FWii64J2yND2ODmuFw5pBBHEEbV2KwXIkWyKIiIvERERERERERERERFGs8M+IsntsfrJnDoxg/3PO5vzO7eRi54YLuW6CCSokEcQuSsnl3OCGiiMkztUbmjFzjwaN5+Q3ql87s+5q9xb/LgBwjB222F594/IfNYjLOWpauUyzPLnHZwaPstG4f+7V4VTT1TpMhkF9IwrAoqMCSTrP47h8Pv8kRFYWjvR7y+rU1LfqtscZ9/wC84fY7Pe7tuiON0jtlqt62tio4jLKcvMngF85gaOjUatRUi0O1kZwMn3jwZ+/dtt2OMNAAAAAsAMABwAX0Avid5DXFrdZwBIbcC5tgLnAXV5FC2JtgvlmIYhNXy7cmm4bh+bysFlTPyjppXRSy6r22uAx7rXAIxaCNhC8n8UMn/wBc+XL/AMVAa7RtlGaV8r2ML3uLieUbtJvx2Lo/hVX/AGGeY1RDPUXyZ5FdDHhWE7A26jO2dnNtffuVi/xQyf8A1z5cv/FP4oZP/rny5f8AiqQq6YxSOjdbWY4tNjcXBsbHfivXkPIM1bLycLdZwBcbkAACwuSe0haRWSk2ACsXejVAxnrHPcG8bi3yVyfxQyf/AFz5cv8AxT+KGT/658uX/iq6/hVX/YZ5jV202ietL2h7WNYXDWcHtJDb4kDfgtvr6js+RUE4XgwF/Xn/AGb9lcOTMpsqYmyxEljr6pIc29ja9nAHcvUuqlpmxMbGwWaxoa0cABYLtViL2zXGP2do7Gm5ERF6sEUcyvpApKWZ0Mr3a7bXDWlwFxcC432IWUy5lZtJTyTv2Mbe3E7Gt8TYeK11rax00j5Hm7nuLnHtJuVDqqgxWDdV0mB4O2vLny3DRllvP8D5hX9kDO+Cuc5sBc7UALiWloF9mJ3mx+BWbUbzAze+hUTGuFpJOnJxBOxvgLDvupIpEZcWgu1VNWthZO5sF9kGwvv7/siIi2KIiIiIiIiIiIiIiIo1n/nH9Co3FptLJ0I+IJ2u/KLnvssXuDGlxW6ngfPK2JmpNl01Wk6hje5hkddji02Y4i4NjY71mMg5wxVsZkh1iwHVu5pbjYE2vt2ha8UtM6V7Y2C7nuDWjiSbD5rYrN/I7aSmjgbjqNAJGF3bXO8XXKh008krjfRdHjWF0mHxtDCS88TuGp0WQREU5csvl7A4EEAg4EHEEcCFUmkDRzyGtU0zSYtr4xiY+Lm8Wcfs92y3UWmWFsosVY4fiMtDLtx6bxuP5uK1gRWLpF0e8jrVVM36vEyxj3PvNH2OI93u9mulRyRujdsuX1SirYqyISxHw3g8CpBmrnrPk93QOvEfaicTq97fsntHiCrpzdzngro9eF2ItrMOD2k8R/uMDZa7L1ZMypLTSCWF5Y8bx+xBwI7Ct8FS6PI5hVeK4HFWgvZ1X8dx+P31+K2VRRPMrP6OvaGPtHUAYs3O4ll/22jt2qWK4Y9rxdq+bVNNLTSGOUWIRERZqOiIiIiIoRpAz/FG0wQEGoIxO0Rg7zxcRsHidwOEkjY27TlKpKSWrlEUQuT5d57l2Z9aQWUQMUVn1BGza2MHe7ttsHcTha9MVVU+V7pJHF73G7nHEkr4kkLiXOJc4kkkm5JOJJJ2lfKo5p3Sm50X1LDcLioI9lubjqeP8dyIiy+amb5rqpkIJDTi9w3MG09+wDtIWlrS42CsZZWxMMjzYAXKz2jrMc1knLTN/wCnYdh/1HD3R90b/hxtdLWgCwwA3Lqo6NkMbY42hrGCzQNwC7lfQQiJthqvk2KYk+vm23ZNGg4D78UREW9VaKO5+Zw/QqJ7mm0j+hH+J1+l+UXPeAN6kSo7SbnD9KrCxpvHBdje11/rHfEAflB3qNUy+rZlqVdYJQ9MqgHDqtzP28T5XURV06Ks3vo9Jyzh9ZUWd3Rj2B43LvzDgqwzOyAa2sji9z2pDwY21/jg38wWwjWgAAYAYAKHQxXJeV0fpTXbLG0rTrmfhuHPPwC5WGyxnjSUhtNM0O+w273eLWgkeNlBM/8ASQ/XdTUrtVrei+UHEne1h3AbL7SdlhiYjmtmnNlGUtYdVoxfI65Av/k48Fvkq+tsRi5VZR4APU9IrX7Ddbb/AM7rEq0I9LFCTYukaOJYbfK5+S9mV9IdJTsjfrmUS31eTs7AbSbkWxw4/BYes0SUopnBjpOVDSRI528Yi7QLW3ce1U8tctRNFk4DNTKHCcNryXQOfZpzB330/PJXlkjSXT1UzIYmTF7zYXa0AbySdbYACVLVWuh7N/VY+rcMX9CP8IPTd4uAH5TxU8y3lZtLTyTv2Mbe3E7GtHaTYeKlQPcY9t6oMTpoY6vo9KCbWGt7n8y+KrbS/nFrSMpGHBnTkt9ojot8Ab/mHBYLRvm99LrWlwvHDZ7+0+43xcL9zSo1W1jppHyvN3PcXOPaTdTHNvPyPJ9DycMRfUvc4vc7Bg3NOGLrC2GG048asSNkl236fmS7p9JLSYeKamF3nK/ef1O+3grdynlWKmjMkzxGwbz+wG0nsGKhztMVJewindjYENZj3XfdV9BSVuWZybukO9zriKMYYcG7sBiduKtLNTR5BQ2efrp/6jhg38Dd3ft/ZTmyyzHqCw4rmJsPocOjtVOL5Oy02t+cT4BZ3JGUjUR65hkhB2CXVDiOOq1xt42PYurLmckFEzWnkDb+y3a53c0Yn9l4s9M625Pp9fB0r7iJh3ne479VtwT4DC6oqur5amUvkc6SR52nEngABsHABez1PquqMyteFYL08mZ/Vjv4n4X8z+Cwcp6Z3kkU8DQNzpSSf0tIt+orHR6YawEEsgI3jVeMOw6+Ck2ZejGOJglq2CSU48m7FjBwI2OdxvgN2y5hOkmanNaW07GNEbQ1+oA1peCScBhcXAJ7OxRpDO1u251u5XVHHhc85poYdoAZu1HPX8yyVqZnZ4x5RjcWtMcjLB7Cb2vsIO8Gx7cO68hVcaHMjvZFLUOFmyWaztDb6zu65t4FTjLeWY6OB00ps1u4bXHc1vElT4Xkxhz1ymJUscda6CmzFwANc8sueS9ksrWNLnENaMSSQAB2k7FF67SdQxEt5UyEbeTaXD9WAPgVVGc+eM9e+8jtWMHoxNJ1Rwv9o9p8LbFJcztFhqGNmqnOYx2LY24OcNxcT7II3WvjtCjdKfI7ZiCuhgdNRw+tr5CO4fLffy+Km+StI1FUPDGyljjgBIC254a3s38VV+kbOP6ZWODTeKG7GcCQem7xI+ACyWkjMmGhbHLBrBr3Fjmk62NrggnHcfkoPBA6R7WNF3OIa0cSTYD4qNUTSH+m9XWDYdRtPTICbEEdbdxU/wBEWb3KTuqnDoxdFnbI4Yn8rT/eOCt1YrN/JDKGkZFcARtu92wF217jfYL37gquz20kSVLnQ07jHAMNYYPk7SdoaeG8bdthMa5tNEAdVzksU2OVrnR/pGVzoBu8TmbKyMq580dM7VknbrfZaC8jv1QdXxsvDTaUKB7gOVcy5tdzHAfEAgDvVZ5m5iSZQOtfk4Wmzn2uSd7WDee3YO3YpTndoxgp6N8sDnh8QudZwIcLjWvhgbXIt/8AMBNO5u2ALKVJhmFwSimkkcXnLK1gT4ffvUqyzpCpKWQMe8uJaHXjAeLO2Yg7xj3ELsyBnzT10pjhEhIbrEltmgYDE34lUCrs0W5v/R6MSuH1lRZ/cz3B8CXfmXkFRJK+25e4pg9JQUu2SS85DPfxt8FMiLqm9JGY30R30iBv1Dz0mj/Tcf2ad3A4cFcq6qmmbKxzHtDmOBDmnYQdoUuaEStsVQ4ZiMlBMJG6bxxH34LWVFns9M2TQVRj2xu6UbvuknA9o2HwO9YFULmlpsV9ZhmZPGJIzcFfUchaQ5pLXAggg2IIxBBGwq4MwtIoqdWCpIbPsa/YJP8AYP8Akd3BU6uWusbjAhbIZnRG4ULEcNir49h+o0O8fxxC2eRV3o70hcvamqXfWYCOQn2/uu+9ssfe79tiK8jkbI3aavllbRS0cpilGfke8IiItihqJ5+57NoItRhBqHjojbqjZruH7cSOwqj5pi9xc4lznEkk7SSbknxVvZ86Nfpb3VEDyJj7THm7XWwwJ9k2w4bNiqWtoXwvMcrCx7drXCx/+KmrPWbXW03L6T6NikbB/RN3n9XH/i6ERFCXUIrK0K04MlS+2LWxtB7HF5P+A+Cx+jnM/wCktlqJBdjWuZGCNshaRrdzb/E9i9uherAmqI972NcPyEg/5hTKdhbIxx33XN4zVNmpKiKPVmzfxP2GathERXS+ZIiIiKP585xfQqN7wfrH9CP8TgcfAAnwA3qgFMdJ+cX0msMbT9XBdgtvdhrn49H8vasPmhkA1tXHD7t9aQ8GN9r44N73BUtS8yy7LfgvpuC0zcPoTNLkSNo/DcOXmVZ+inN76PScu4fWT2I7Ix7A8cXeI4L3aSMvGkoXahtJKeTaRtFwdYi2w6oNjuJClDGAAACwGAHYq201QuMdM4ewHPB/EQ0t+TXqwkHqoCG7guQo3/8A0MUa+b9zr8hcDyAVVLYjNXILaKljhaBrWu8/aeQNY/7DsAWvDHEEEbRiFcr9L1IIQ8CQyW/l6trH8Rwt2/JQaNzGElxXUekkFTUMjjgaSLm9vC1/NZfPzL4o6KR17SSAsjtt1nAi/wCUXPgOKo3JGTHVM8cLPakcG93E9wFz4L15y5yy183KSmwGDGD2WN4Dt4nf8AMto4y3TUdS+WouDqWY4NLrEkXwGNyP91jLKJ5RfILfQ0UmF0Ly0bUhzsM89APDf4q68n0LYImRMFmsaGjuAt8VWOl/OLWeykYcGWfJb7RHQb4A3/MOC+c49L733ZSM5Mf1H2Lvyt2Dxv3BV3PO57i57i5xxLnEkk8STiVuqalpbsMVdgmCTRzdKqtdw33O8/mqQwue4Na0uccA1oJJPAAbVxLC5ji1wLXA2LSCCCNoIOwq8dHuajKSmZI5g+kSDWc4jpNDsQzHEWFr9qrzSpkzkcoOf7szWvGGF/ZcL7zdt/zKPJTFkYeVb0mNR1VY6mYMgDY8SD8lMNDlbrUksd7mOS9uDXtFvm1yn6pPRjnPFRTyCZ2pHK0dKxNnNPRvYHCznYqbZV0s0kQPJa07twaCxt+1zhs7gVPp52CIbR0XKYxhdS+vf6mMkOsb2yzGeemt1BdKeUjLlF7Pdha1gF8MQHuNuN3W/KF49H7oG1zH1L2sZGC8a2wvFtUeF9YdrQsbl/KD6qd9S9moJXEiwOr0QAQCdpGF+07l5aDk+VZy2tydxr6ltbV36twRdVjn3l2+9dtFS7NCKfTq2Ntb2zt33urGzu0ocsDBQh139Ey2Icb7o2+0CdlyAeA2FefNHRS+QiSsGozaIgem78RHsjux7lNM1ocnRRh1IYcRi7WBkxxs4u6Q7jbuXtyhnjRwA8pUx3G1rXa7v0sufkrIRBx25XA/JcUa+SFhpcPic3iSLvPLT8tZZWGFsbQ1oDWtAAAFgANgA3BUrpJzsFZUCON14IbgEbHO953aNw8TvWYy/ntPlRxpaCN+o7B7tjnDZidjGd5udmGwwLK+S30s74X21ozY22HeCOwggrRVT7TdlmnFWmA4V6iX1tQR6y1w3eBxP556ZvR3kAVlc0PF44wZHg7DYgNae9xHeAVfConR5nUygqHGUHk5G6pIFy0g3BtvG2/epXnPpbZqFlGCXEW5VwsG9rWnEnvsB2rKlljjjuTmtOOUFZW1oaxp2bCx3Djc/h0WL0u5fEs7KZhuIbl/43Ww8G/5Eblxojze5WodUuHQhwb2yEf+Lf8AIKAveXEkkkk3JOJJO0k71aGbOkKjosnxxgPdKAdZgbiXkm5Ljhb4m1sFoje2SbbebK0raaWkw4UtK0uJyJHfm4+Ondde7S7l8xU7KdhsZrl5H2G2w/MSPAEKqcmUBqJo4W7ZHtaDa9rkC/cNvgshnVnG/KE/LvYGAN1GgXIABLrXO09PHvC8+b2VfotVFORrCNwJG8jY63bYmywmkEktzopeG0b6Kh2Gjr2J8d30C2EyZk5lNCyGNuqxgsB+5PaTcntKiOljLwhpOQB+snNrcGNILj4mw8TwXGVNLdIyO8OtNIdjdUsAP3i4bO66qbLGV5KuZ00rtZ7vgBua0bgFNqKlgZsMXMYNg1RJUCoqWkAG+epP/cyd69uZ2QPptZHF7l9aTsY3b8cG/mC2Ea2wsMAFT2jXOakoY5nTuLZXEWs1zrsAwAsLA3J223LKN0nVFXVxR0kB5PXBc0gOe9mx1z7LAAb7doFzbBYUz44mZnMqRjdNV11SQ1tmMGpyGlybnl4Z2VnIiKzXEKuNNFMDBBJva9zfBzb/APgqnVp6aazoU8W8l7z4ANH7n4LA5czMtkumq4x0gwcqLYlryXNf4XA7rcFTVLC+VxG4L6TglS2noYWyn9biBzP1+ahSIihLqFy11jcYEK5NHWfn0top53fXtHRcf9Ro/wDIDbxGPFU7BA6Rwaxpe44BrQSSewDEq0cytFzo3snqnFrmkOZEw7CNhe4du4cNu5S6T1gf1NN6530gFI6ntUGzv28b/Dhx3Ky0XFlyrtfMEWIzhzXgrmaszMR7Lxg9vcf9jcLLovC0OFitkUr4nB8ZII3hULnXmHPQEuP1kN8JWjZfYHj3T8u1YPJuT31EzIYxd8jg0cMd57BtPctlXNBBBFwdoOxR7JmYtNTVZqYmlpLSNTawFxF3Nvi3C4tsscLKufQ9YFui7Km9KSIXNmb1wMiNCe8bvDyWWyRktlLAyGMdFjbd53k9pNye9UwyqOSssuJwYyUhwF/5T8R8GOB7wrzVZaYM3SQysYPZsyTuv0HfElvi1bqph2A5v7VW4FUtNS+Gc3EoIPx/nPxKstjw4Ag3BFwRwX0q10XZ6hzRRzOs5uELjvH2D2jdxGG7GylvikEjdoKorqKSimMT/A8RuKLor43uie2NwY8tIa8i+qSLB1t9tq70W05qG02N1VZ0LyHE1TT/APmf+SlmZGZIyc2Ql4kkkI6QGrZo2C1zvJPw4KUItDKeNh2mjNWtTjNZUxmKV92nuA+QReHLOR46uF0Moux3A2IIxBB3EH/2y9yLcQCLFVbHuY4OabEb1Vk+hZ2t0Kkat8NZhuBu2OsT8Fmsg6JqeAh0zjUOG4jVj/Tc38TbsU5RaG0sTTcBW8uOV8rNh0mXcADzAuoRnZoxjrH8rE8QSG2sNW7HWwBsLWOz4bFh6HQt0rzVN28I2WP6nE2+Cs9EdTROO0QsYsbrooxEyTIdwJ5kXUHy1oxjkhZDTFkDQdZ7i0ve8jBt3XBsLk22XI2WWOyPof5KeOSSdsjGODiwMI1rYgX1jhe11ZKIaaMm9kZjVayMxiTI33AnPv1RRzPTM1mUY2jX5OSMksfa4sbXBFxcGw7rKRotzmh42XaKugnkp5BLGbOG9VZS6FnX+sqQBfYxhJI7ycPgVK8k6NqKnseS5Vw96U6/9vs/JShFqZTRt0CsKjGa2cWfIbd2XysvBlXIcNVFyUsYczcNmqdxaR7J7lAK/QuL3hqSB9mRtz+ppH7KzkXskLJP1BaaTE6qkyheQOGo5FVLHoXmv0qiMDsa4/LBZjJehyBhBmlfN91oEbe44l3wIVhIsG0kQ3KZLj9fILest8AB56ryZNyVFTM1IY2xt4NFrnZcnaT2lR/PDR9FlAiQOMUwFtcDWDgNgc24v3g/GwUrRbnRtc3ZIyVZDVzQy+uY4h3HXnfXxVVwaFna3Tqm6t/djJJHi7D5qY5JzApKeJzBEHl7S1739JxB2gH3fy2UjRa2U8bNAplRjFbUCz5Dbuy+VlV1ZoWOueSqRqbg9l3DxabH4BZTIuiGniIdO905Hu+wzxAJJ+NuxT1FiKWIG9lskx2vezYMh8AAeYF1gM4cy6esgbCWiLk/5bmADU4gDZY2Fx2KCHQvNr2+kR6nHVdrfp2fNW0iyfTxvNyFrpcYrKVpZG/Lvz+ahubui+mpSHyf9RIN7wAwHiGepKxOcWiESyukppGxBxvyTgdUHfqluwdlsO7AWQiGnjLdmyMxmtZKZvWG546ctOSrLJWhkAg1E+sN7Ixb+9278qn2SMhQUjNSCNsY32xJ/E44nxXvRZRwsj/SFqq8TqqvKZ5I4aDkEQlFXuk3PcQsdSQu+teLSOHuNO1t/tEfAHtC9kkEbdorXRUclZMIo9/kOKg2eWVjlHKLuT6Qu2KLtANhj95xJ8VeEOTWCAQFoMYjEZadhbq6tvgqm0T5umap+kuH1cOztkIwHgCT36quRRaRpIMjt6vfSGZkbo6SLSMef3sPNa65z5CdRVUkJ2A3YeLDi099sD2gr05sZl1Fe7oN1IwelK64aOIb9o9g8SFcuXczoK2aKWYE8lcaoNg4GxAfvIBucCNpWZhgaxoaxoa1osGtAAAGwADYFrFCNsk6KZJ6UOFO1sY/qWzJ0H348B3rC5s5m09A36tutIR0pXWLz2D7I7Bwxus6iKwa0NFguPmmkmeXyEkneiIiyWpERERERERF1VNM2RjmPaHNcCHA7CDgQu1EXoJBuFQ+emZcmT5dZoLoHG7JBu+647nD57RvAz2aelh0TWxVYdI0YCUYvA++D7Xftw3lWtUU7ZGFj2hzXCxa4XBHAgqts49D4JL6N+r/ANqQkj8r8T+q/eq58D4nbUPJdlT4tS18QgxAZjR387j5Hep3kvOOnqheGZj/ALt7OHe09IeIWSWuWVM2qml/nQPYB71rt4e227fmuuLL1Q0WbUTNHASPH7FeCuIye1Zu9F2SdanmBb8L+YP0WyKLXHnJVdan82T1TnJVdan82T1XvT29la/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Ra485KrrU/myeqc5KrrU/myeqdPb2U9k5fejkVsci1x5yVXWp/Nk9U5yVXWp/Nk9U6e3sp7Jy+9HIrY5FrjzkqutT+bJ6pzkqutT+bJ6p09vZT2Tl96ORWxyLXHnJVdan82T1TnJVdan82T1Tp7eynsnL70citjkWuPOSq61P5snqnOSq61P5snqnT29lPZOX3o5FbHItceclV1qfzZPVOclV1qfzZPVOnt7KeycvvRyK2OWOypnDT0ovNMxm+xILj3NHSPgFr/Ll6ocLOqJnDtkef3K4ybkSepNoYXyY2u1p1QduLtg8SvDXE5NatjPRVrOtPNYfC3mT9FO86tLTngx0YLAcDM72vyN93vOPYFEM3M2psoz6rL2veSV1yGg7STvcdw2nuuRL83dED3EPq36jdvJsILu5ztg8L94Vm5NyZHTRiKFgYxuwD9ydpPacV42CSY7UunBZTYrR4bEYaAXcf3a+N9/cBl8l8ZHyTHSQshiFmsHiTvceJJxXtRFZAACwXEve57i5xuSiIi9WKIiIiIiIiIiIiIiIiIiIiIiIiLxVORYJf5kET/xMYf3CIvCAdVk17mm7TZebmnR9Ug8qP0TmnR9Ug8qP0XKLHYbwC3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HNOj6pB5UfonNOj6pB5UfouUTYbwCdKm7buZXdT5Bp4/Yp4mfhjYP2C9wCIsgANFqc9zzdxJXKIi9WCIiIiIiIiIiIiIiIi//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197" name="Picture 53"/>
          <p:cNvPicPr>
            <a:picLocks noChangeAspect="1" noChangeArrowheads="1"/>
          </p:cNvPicPr>
          <p:nvPr/>
        </p:nvPicPr>
        <p:blipFill>
          <a:blip r:embed="rId15" cstate="print"/>
          <a:srcRect/>
          <a:stretch>
            <a:fillRect/>
          </a:stretch>
        </p:blipFill>
        <p:spPr bwMode="auto">
          <a:xfrm>
            <a:off x="7510327" y="2468170"/>
            <a:ext cx="956326" cy="803998"/>
          </a:xfrm>
          <a:prstGeom prst="rect">
            <a:avLst/>
          </a:prstGeom>
          <a:ln>
            <a:noFill/>
          </a:ln>
          <a:effectLst>
            <a:outerShdw blurRad="292100" dist="139700" dir="2700000" algn="tl" rotWithShape="0">
              <a:srgbClr val="333333">
                <a:alpha val="65000"/>
              </a:srgbClr>
            </a:outerShdw>
          </a:effectLst>
        </p:spPr>
      </p:pic>
      <p:pic>
        <p:nvPicPr>
          <p:cNvPr id="6199" name="Picture 55" descr="http://cdn2.hubspot.net/hub/53/file-30429804-jpg/Case_Studies/Logos_Team_Photos/thermo-fisher.jpg%3Ft%3D1366398397000"/>
          <p:cNvPicPr>
            <a:picLocks noChangeAspect="1" noChangeArrowheads="1"/>
          </p:cNvPicPr>
          <p:nvPr/>
        </p:nvPicPr>
        <p:blipFill>
          <a:blip r:embed="rId16" cstate="print"/>
          <a:srcRect/>
          <a:stretch>
            <a:fillRect/>
          </a:stretch>
        </p:blipFill>
        <p:spPr bwMode="auto">
          <a:xfrm>
            <a:off x="550347" y="3576982"/>
            <a:ext cx="865848" cy="841491"/>
          </a:xfrm>
          <a:prstGeom prst="rect">
            <a:avLst/>
          </a:prstGeom>
          <a:ln>
            <a:noFill/>
          </a:ln>
          <a:effectLst>
            <a:outerShdw blurRad="292100" dist="139700" dir="2700000" algn="tl" rotWithShape="0">
              <a:srgbClr val="333333">
                <a:alpha val="65000"/>
              </a:srgbClr>
            </a:outerShdw>
          </a:effectLst>
        </p:spPr>
      </p:pic>
      <p:sp>
        <p:nvSpPr>
          <p:cNvPr id="6201" name="AutoShape 57" descr="data:image/jpeg;base64,/9j/4AAQSkZJRgABAQAAAQABAAD/2wCEAAkGBggGERQIBxAREBAVExUWEhYVGBoWFRUaGBEXFRYVFRUXGzIeFxojGRISIjIjIyctLCwsGB4xNTEqNSYrLCkBCQoKDgwOGg8PGjUkHiQyLjMyMiwsKjQvMjUsNi8uMC0sNC01LC80KiwsKiwsLy0sNCw0NC8sLCwsKTUsLSwsLf/AABEIAKIBNwMBIgACEQEDEQH/xAAcAAEAAgMBAQEAAAAAAAAAAAAABgcDBAUCAQj/xABHEAACAQIEAwMHBwkFCQAAAAAAAQIDEQQFBhIHITFBUWETIjJxc4GRNGJyobGysxQXMzVSU5LB0RUjQoLwFiRVY6Kj0tPx/8QAGgEBAQEAAwEAAAAAAAAAAAAAAAQDAgUGAf/EAC0RAAICAQMBBgYDAQEAAAAAAAABAgMEERIhMQUTQWGBwUNxobHw8SJR0RUU/9oADAMBAAIRAxEAPwC8QAAAAAAAAAAAAAAAAAAAAAAAAAAAAAAAAAAAAAAAAAAAAAAAAAAAAAAAAAAAAAAAAAAAAAAAAAAAAAAAAAAAAAAAAAAAAAAAAAAAAAAAAAAAAAAAAAAAAAAAAAAAAAAAAAAAAAAAAAAAAAAAAAAAAAAAAAAAAAAAAAAAAAAAAAAAAAAAAAAAAAAAAAAAAAAAAAAAfHJLqRjOOImTZU3SjN1prqqaTSfc5t2+FznCuVj0itTOy2Fa1m9CUAg2W8UKOZVqeDhh5x8pOME3Nctzte1vE2J8TMtw9aeCxkKtPZOUHKylHzZON7Lnbl3M2eLcnptMVmUNa7uCYg18Hj8NmEFiMJONSD6Si7r/AOmwTNacMpTT5QB8bS6kXzjiJk+USdFSlWmnZqmk0vBzbt8LnOFcpvSK1OFlsK1rN6EpBzsiziGeUIY+EXCM91k7Nq03Hs+icDPuJWW5TJ0MIniKidntdoJ9znbn7kzlGmcpbIrk4zvrhBTk+GTAFUVOLObt3p0cOl3NTb+O9fYdDLOLW5qGaUNq/apO9vXCX9Sh4F6WuhLHtLHk9NfoWODUwGZYXNKaxOCmqkH0a+x9z8GcPOtfZdkNV4LGQrOaSd4Ri1aSuuskTRrnN7YrkrnbCEd0nwScEK/Ovkv7vE/ww/8AYbOWcRsrzetDBYaFdTm7R3Ril0b5tTb7DR41yWrizJZlEnopIlgOJlOr8rzapLCUqm2rGTjsmtre1tPb2S6djudpNPoYyjKL0ktCiM4zWsXqfQR/UOssFpqUaWOjVk5puOxRfJO3O8kauVcQ8tzmosJhYV1NqTW6MbebByfSbd7Jmioscd6XBk8ipT2OXJKgc3Js3/tZSlt27XbqmnyvdNL/AFy7zpGTTT0ZsmmtUAAfD6AAAAAAAAAAAAAAAAAAAAADzOairt2PRCOJuonl9JZdhpWqVV51uqh0f8T5epSNKq3bNQXiZXWqqDnLwI5rfXVXNZSwGWScaC5SkuTq+/sh4dv1ELNjL8BiMzqRwmEjunJ2S/m+5Jc7kw1jpfCaawNKFK0qsqy8pU7ZPyc+S7oru+J6OLrx9tUer/NWeWkrcrddLovzREb0r8tw3t6f30eNR/K8R7er+Iz3pX5bhvb0/vox6j+V4j29X8RnP43p7mPwPX2NnS+psTpuqqtNuVJteUh2SXeu6S7GXbgsbRx9OOKw8t0JxUovvTPz7LD1IxVZxeyTaT7G4pOS9a3R+JMdH6vlk+ExGGqO8oR30PXKSg16lKUZe+RHnY3eLfDqdh2dlup93Pp19zf4iazqKUsny6VkuVaa6v8A5afd3/DvK7MtOlXx01TppzqTlZdrk2/6mItopjTHaiDJvlfPfLp4ErxeqKuDy7D5Rg5OMpQnKq112uvUtBPsvzb8LLtZF6NGpiJKlRi5SbtFRV233JLqeL3LP4W5FSp0nm1VXqTcowf7MYuzt4uV/gZWSji1uSXV/Vm1MJZlkYN8JfREcwvDLPsRHyk1Sp37JT5+/anb4nFzrTuY5BJQzCm4p+jJc4y9Ul9j5ltas1bHSipuVJ1d7klaW221Rfanf0iKZhxMwGaQeGx2BdSDtdOouzo1aN0/US0ZGTPSW3WP55leRi4lesN+kvPX/CNaT1LX03WVS7dGTSqx7Gv2kv2l1+o2+I1SNXHSnTaadOk010acE00ZP9odMf8ACv8AvS/ocXPszo5tV8vhqbpQUIQjDdusoR2rzu3oVQi3dv2tceXsySc1Gju96fK06+f9pGvgsrxuY3/IaNSrttu2RcrX6XsuXRkh0hkGa4TG0K2Iw1eEFO7lKnJJea+ra5GHR2roaW8rvpOr5TZ0lttt3eDv6RMcl4k0s4r08DHDODnK27enbk3028+hlk2Xrcox/jp19DTEqx24SlPSWvTTzK0zKUoV6souzVWbTXVNVHzLE0LryWMayzNpf3j5U6j/AMfdGXzu59vr611mn6er7Wp99msm1zRvbRG6tKRhVkzotco9PFE94t/pqHs5/fRx+HH6wpfRqfhSNDPdQ1s+hQWKu6lKEoSl+35ycZeu3X1eJ0OHH6wpfRqfhSMlW68Vwl1SfubOyNuZGceja9i5o04w9FWPQB5w9UAAAAAAAAAAAAAAAAAAAAAAAAeak4wTlJpJK7b7PEoXUmbyzzE1Ma/RcrQ8ILlFfD62y1+IGaPLMFU2O0qlqcf83pf9KkU1hqE8VONCl6UpRivXJ2X2nc9m16J2P5HQdrWtuNS+f+GXL8zxeVS8tgZypzatddbdbc/UjNmOf5nm0VSx9adSKd0pdE7Wv8Gyy4cKsla86eIv9KP/AIEb11ozL9NUYYjBOq5SqbXvkmrbJPlaK7UimGXRZNJLn5EtmFkVVtt/x+ZHdK/LcN7en99GPUfyvEe3q/iMyaV+W4b29P76PGo/leI9vV/EZR8b09yT4Hr7EkynK45lktaSV50q86kP8tOG74x3fUQroWpw0orEZfVoy6Sq1Iv30oL+ZVbTjyZjjT1nZH+n9yjLglXVNeK+37JrwvytYmtVx01dUqdo/SndX90VL4kKLU4XUFTwVWr2yqy+EacUvtZVZ9onuus8tF9xkwUKKvPV/YFucL8xp4nB/kqa30pyTXbaUnOL+uS9xA8yyCawOGzigrxcZQq27Gq9TZJ+DXL3LvObk+dYvIqqxeBltl0afOMl2xku1C+tZNTUeqf1QxrHiWqUlw19HyWVxJyLMM8VBZdSdTa6m6zStdQt6T8GQWehdQU05Tw0kkrtuULJLq/SJfheLmF2/wC9Yaan8yScX/FZoj2p+IOLz6LwuHh5Ck/SSd5zXdJ9i8F8SbGWTBKvatF4v9leU8Sxu3c234L9ETDTXUz4DA18yqRwuFjunOSUV/N9yXVvuOtrPLqeUYlYGlzUKNJX73s5y97bZ2TsW9Q8Tqe7bg5+HQ0sqyHMc73f2dSdTZbdZpWve3pNdzJLpXR2d5fjKOJxWHlGEZ3k7xdlta7JeJxNN6sxmmN/5HCnLym2+9Sdtt7W2yX7TJbp3iPmeb4mlgq9OgozlZuKndea3yvO3YSZLv0kopbdPUuxI42sHJvdr6deCA5p+nq+1qffZ0sLpyeOwM82w93KlVcZx74eTg9y8U5O/h6jnZp+nq+1qffZZfCqnGrg6sJq6deSa7GnSp3TOWRa6qlNeRni0xuucJeZVRJuHH6wpfRqfhSOZqbKHkeKq4JeipXh9GXnR+p29x0+HH6wpfRqfhSNLpKVEpLxT+xlRBwyIxfVSX3LoAB5Y9kAAAAAAAAAAAAAAAAAAAAAAAARPXOl8fqfyVPC1KcIQ3N7t3OTsl0T6JP4nG05w2xmVYmljcZUpThCW60d172e3rG3Wz9xYoKY5VkYd2nwSTw6p2d7Jc/4fErEd1tpuvqalDDYacIONTc3K9vRlG3JfOJGDGE3CSlHqiiyuNkXGXRlbZPwzx+W4iljKlalJU6kZtJSu1GSdldeB5zThhmGPr1cVCtRSnUnNJqV1uk3Z2XiWWCn/wBt27drz8iP/n0bdunHzI9o3T1bTdB4TETjNuo53je1nGKtzXzSHVeFGYzk5Rr0Um21yn2v1FpA4QyrISck+WaTw6pxjCS4XQ4GlMhrZBhvyCvKMpbpu8b2858uvMhP5pcy/f0fhP8AoWqBDKshJyT5fUWYdVkYxkuF0OLp/Iv7NwkMqxuyokpqfLzZKU5StZ9lpENz/hZUUnWyOacf3c3ZrwjPtXr+LLMB8rybK5OUX1PtmJVZBQkunQo2pofUFN7Xhaj9W1r4pm7l/DfPca/76EaEe1zkr+6Mbv7C5QVPtK1rhIjj2TSnq2yP6Y0fgtNR3UrzrNWlUkrP1RX+GP8ApnC1XoDG6gxMsdQq04RcYq0t1/NjbsRPQSRyLIz7zXktni1TrVbXBVX5psx/f0fhP+h0NP8ADjHZPiaWOq1qUowldpKV3ya5XXiWKDaWddJNN/Qxj2dRFqSXTzKwxnCzMMTUnWjXopSnKVrS5Xk33eJLtE6dr6aozwuJnCblUc043tZwjG3NfNJCDOzKssjsk+DSrDqqnviuSFaz0NiNSVo4vC1KcLQ2y3X52k2nyXzmauluH2NyDEwx9erSnGKmmo7r+dBx7V4k/AWVYq+714Dw6nZ3unPUIAExWAAAAAAAAAAAAAAAAAAAAAAAAAAAAAAAAAAAAAAAAAAAAAAAAAAAAAAAAAAAAAAAAAAAAAAAAAAAAAAAAAAAAAAAAAAAAAAAAAAAAAAAAAAAAAAAAAAAAAAAAAAAAAAAAAAAAAAAAAAAAAAAAAAAAAAAAAAAAAAAAAAAAAAAAAAAAAAAAAAAAAAAAAAAAAAAAAAAAAAAAAAAAAAAAAAAAAAAAAAAAAAAAAAAAAAAAAAAAAAAAAAAAAAAAAAAAf/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02" name="Picture 58"/>
          <p:cNvPicPr>
            <a:picLocks noChangeAspect="1" noChangeArrowheads="1"/>
          </p:cNvPicPr>
          <p:nvPr/>
        </p:nvPicPr>
        <p:blipFill>
          <a:blip r:embed="rId17" cstate="print"/>
          <a:srcRect/>
          <a:stretch>
            <a:fillRect/>
          </a:stretch>
        </p:blipFill>
        <p:spPr bwMode="auto">
          <a:xfrm>
            <a:off x="1478040" y="3581400"/>
            <a:ext cx="927692" cy="841491"/>
          </a:xfrm>
          <a:prstGeom prst="rect">
            <a:avLst/>
          </a:prstGeom>
          <a:ln>
            <a:noFill/>
          </a:ln>
          <a:effectLst>
            <a:outerShdw blurRad="292100" dist="139700" dir="2700000" algn="tl" rotWithShape="0">
              <a:srgbClr val="333333">
                <a:alpha val="65000"/>
              </a:srgbClr>
            </a:outerShdw>
          </a:effectLst>
        </p:spPr>
      </p:pic>
      <p:pic>
        <p:nvPicPr>
          <p:cNvPr id="6204" name="Picture 60" descr="http://upload.wikimedia.org/wikipedia/en/3/33/POSCO_logo.jpg"/>
          <p:cNvPicPr>
            <a:picLocks noChangeAspect="1" noChangeArrowheads="1"/>
          </p:cNvPicPr>
          <p:nvPr/>
        </p:nvPicPr>
        <p:blipFill>
          <a:blip r:embed="rId18" cstate="print"/>
          <a:srcRect/>
          <a:stretch>
            <a:fillRect/>
          </a:stretch>
        </p:blipFill>
        <p:spPr bwMode="auto">
          <a:xfrm>
            <a:off x="2467578" y="3581400"/>
            <a:ext cx="927692" cy="865846"/>
          </a:xfrm>
          <a:prstGeom prst="rect">
            <a:avLst/>
          </a:prstGeom>
          <a:ln>
            <a:noFill/>
          </a:ln>
          <a:effectLst>
            <a:outerShdw blurRad="292100" dist="139700" dir="2700000" algn="tl" rotWithShape="0">
              <a:srgbClr val="333333">
                <a:alpha val="65000"/>
              </a:srgbClr>
            </a:outerShdw>
          </a:effectLst>
        </p:spPr>
      </p:pic>
      <p:pic>
        <p:nvPicPr>
          <p:cNvPr id="6205" name="Picture 61"/>
          <p:cNvPicPr>
            <a:picLocks noChangeAspect="1" noChangeArrowheads="1"/>
          </p:cNvPicPr>
          <p:nvPr/>
        </p:nvPicPr>
        <p:blipFill>
          <a:blip r:embed="rId19" cstate="print"/>
          <a:srcRect/>
          <a:stretch>
            <a:fillRect/>
          </a:stretch>
        </p:blipFill>
        <p:spPr bwMode="auto">
          <a:xfrm>
            <a:off x="3457117" y="3581399"/>
            <a:ext cx="989538" cy="865847"/>
          </a:xfrm>
          <a:prstGeom prst="rect">
            <a:avLst/>
          </a:prstGeom>
          <a:ln>
            <a:noFill/>
          </a:ln>
          <a:effectLst>
            <a:outerShdw blurRad="292100" dist="139700" dir="2700000" algn="tl" rotWithShape="0">
              <a:srgbClr val="333333">
                <a:alpha val="65000"/>
              </a:srgbClr>
            </a:outerShdw>
          </a:effectLst>
        </p:spPr>
      </p:pic>
      <p:pic>
        <p:nvPicPr>
          <p:cNvPr id="6206" name="Picture 62"/>
          <p:cNvPicPr>
            <a:picLocks noChangeAspect="1" noChangeArrowheads="1"/>
          </p:cNvPicPr>
          <p:nvPr/>
        </p:nvPicPr>
        <p:blipFill>
          <a:blip r:embed="rId20" cstate="print"/>
          <a:srcRect/>
          <a:stretch>
            <a:fillRect/>
          </a:stretch>
        </p:blipFill>
        <p:spPr bwMode="auto">
          <a:xfrm>
            <a:off x="4508500" y="3581400"/>
            <a:ext cx="927692" cy="865846"/>
          </a:xfrm>
          <a:prstGeom prst="rect">
            <a:avLst/>
          </a:prstGeom>
          <a:ln>
            <a:noFill/>
          </a:ln>
          <a:effectLst>
            <a:outerShdw blurRad="292100" dist="139700" dir="2700000" algn="tl" rotWithShape="0">
              <a:srgbClr val="333333">
                <a:alpha val="65000"/>
              </a:srgbClr>
            </a:outerShdw>
          </a:effectLst>
        </p:spPr>
      </p:pic>
      <p:pic>
        <p:nvPicPr>
          <p:cNvPr id="6207" name="Picture 63"/>
          <p:cNvPicPr>
            <a:picLocks noChangeAspect="1" noChangeArrowheads="1"/>
          </p:cNvPicPr>
          <p:nvPr/>
        </p:nvPicPr>
        <p:blipFill>
          <a:blip r:embed="rId21" cstate="print"/>
          <a:srcRect/>
          <a:stretch>
            <a:fillRect/>
          </a:stretch>
        </p:blipFill>
        <p:spPr bwMode="auto">
          <a:xfrm>
            <a:off x="5498039" y="3581400"/>
            <a:ext cx="918856" cy="865846"/>
          </a:xfrm>
          <a:prstGeom prst="rect">
            <a:avLst/>
          </a:prstGeom>
          <a:ln>
            <a:noFill/>
          </a:ln>
          <a:effectLst>
            <a:outerShdw blurRad="292100" dist="139700" dir="2700000" algn="tl" rotWithShape="0">
              <a:srgbClr val="333333">
                <a:alpha val="65000"/>
              </a:srgbClr>
            </a:outerShdw>
          </a:effectLst>
        </p:spPr>
      </p:pic>
      <p:pic>
        <p:nvPicPr>
          <p:cNvPr id="6208" name="Picture 64"/>
          <p:cNvPicPr>
            <a:picLocks noChangeAspect="1" noChangeArrowheads="1"/>
          </p:cNvPicPr>
          <p:nvPr/>
        </p:nvPicPr>
        <p:blipFill>
          <a:blip r:embed="rId22" cstate="print"/>
          <a:srcRect/>
          <a:stretch>
            <a:fillRect/>
          </a:stretch>
        </p:blipFill>
        <p:spPr bwMode="auto">
          <a:xfrm>
            <a:off x="7477114" y="3581400"/>
            <a:ext cx="989538" cy="865845"/>
          </a:xfrm>
          <a:prstGeom prst="rect">
            <a:avLst/>
          </a:prstGeom>
          <a:ln>
            <a:noFill/>
          </a:ln>
          <a:effectLst>
            <a:outerShdw blurRad="292100" dist="139700" dir="2700000" algn="tl" rotWithShape="0">
              <a:srgbClr val="333333">
                <a:alpha val="65000"/>
              </a:srgbClr>
            </a:outerShdw>
          </a:effectLst>
        </p:spPr>
      </p:pic>
      <p:pic>
        <p:nvPicPr>
          <p:cNvPr id="6209" name="Picture 65"/>
          <p:cNvPicPr>
            <a:picLocks noChangeAspect="1" noChangeArrowheads="1"/>
          </p:cNvPicPr>
          <p:nvPr/>
        </p:nvPicPr>
        <p:blipFill>
          <a:blip r:embed="rId23" cstate="print"/>
          <a:srcRect/>
          <a:stretch>
            <a:fillRect/>
          </a:stretch>
        </p:blipFill>
        <p:spPr bwMode="auto">
          <a:xfrm>
            <a:off x="550349" y="4632785"/>
            <a:ext cx="865846" cy="865846"/>
          </a:xfrm>
          <a:prstGeom prst="rect">
            <a:avLst/>
          </a:prstGeom>
          <a:ln>
            <a:noFill/>
          </a:ln>
          <a:effectLst>
            <a:outerShdw blurRad="292100" dist="139700" dir="2700000" algn="tl" rotWithShape="0">
              <a:srgbClr val="333333">
                <a:alpha val="65000"/>
              </a:srgbClr>
            </a:outerShdw>
          </a:effectLst>
        </p:spPr>
      </p:pic>
      <p:pic>
        <p:nvPicPr>
          <p:cNvPr id="6210" name="Picture 66"/>
          <p:cNvPicPr>
            <a:picLocks noChangeAspect="1" noChangeArrowheads="1"/>
          </p:cNvPicPr>
          <p:nvPr/>
        </p:nvPicPr>
        <p:blipFill>
          <a:blip r:embed="rId24" cstate="print"/>
          <a:srcRect/>
          <a:stretch>
            <a:fillRect/>
          </a:stretch>
        </p:blipFill>
        <p:spPr bwMode="auto">
          <a:xfrm>
            <a:off x="1478040" y="4632785"/>
            <a:ext cx="927692" cy="841491"/>
          </a:xfrm>
          <a:prstGeom prst="rect">
            <a:avLst/>
          </a:prstGeom>
          <a:ln>
            <a:noFill/>
          </a:ln>
          <a:effectLst>
            <a:outerShdw blurRad="292100" dist="139700" dir="2700000" algn="tl" rotWithShape="0">
              <a:srgbClr val="333333">
                <a:alpha val="65000"/>
              </a:srgbClr>
            </a:outerShdw>
          </a:effectLst>
        </p:spPr>
      </p:pic>
      <p:pic>
        <p:nvPicPr>
          <p:cNvPr id="6212" name="Picture 68"/>
          <p:cNvPicPr>
            <a:picLocks noChangeAspect="1" noChangeArrowheads="1"/>
          </p:cNvPicPr>
          <p:nvPr/>
        </p:nvPicPr>
        <p:blipFill>
          <a:blip r:embed="rId25" cstate="print"/>
          <a:srcRect/>
          <a:stretch>
            <a:fillRect/>
          </a:stretch>
        </p:blipFill>
        <p:spPr bwMode="auto">
          <a:xfrm>
            <a:off x="2467578" y="4632785"/>
            <a:ext cx="927692" cy="841491"/>
          </a:xfrm>
          <a:prstGeom prst="rect">
            <a:avLst/>
          </a:prstGeom>
          <a:ln>
            <a:noFill/>
          </a:ln>
          <a:effectLst>
            <a:outerShdw blurRad="292100" dist="139700" dir="2700000" algn="tl" rotWithShape="0">
              <a:srgbClr val="333333">
                <a:alpha val="65000"/>
              </a:srgbClr>
            </a:outerShdw>
          </a:effectLst>
        </p:spPr>
      </p:pic>
      <p:pic>
        <p:nvPicPr>
          <p:cNvPr id="6213" name="Picture 69"/>
          <p:cNvPicPr>
            <a:picLocks noChangeAspect="1" noChangeArrowheads="1"/>
          </p:cNvPicPr>
          <p:nvPr/>
        </p:nvPicPr>
        <p:blipFill>
          <a:blip r:embed="rId26" cstate="print"/>
          <a:srcRect/>
          <a:stretch>
            <a:fillRect/>
          </a:stretch>
        </p:blipFill>
        <p:spPr bwMode="auto">
          <a:xfrm>
            <a:off x="3457116" y="4632785"/>
            <a:ext cx="940054" cy="865846"/>
          </a:xfrm>
          <a:prstGeom prst="rect">
            <a:avLst/>
          </a:prstGeom>
          <a:ln>
            <a:noFill/>
          </a:ln>
          <a:effectLst>
            <a:outerShdw blurRad="292100" dist="139700" dir="2700000" algn="tl" rotWithShape="0">
              <a:srgbClr val="333333">
                <a:alpha val="65000"/>
              </a:srgbClr>
            </a:outerShdw>
          </a:effectLst>
        </p:spPr>
      </p:pic>
      <p:pic>
        <p:nvPicPr>
          <p:cNvPr id="6214" name="Picture 70"/>
          <p:cNvPicPr>
            <a:picLocks noChangeAspect="1" noChangeArrowheads="1"/>
          </p:cNvPicPr>
          <p:nvPr/>
        </p:nvPicPr>
        <p:blipFill>
          <a:blip r:embed="rId27" cstate="print"/>
          <a:srcRect/>
          <a:stretch>
            <a:fillRect/>
          </a:stretch>
        </p:blipFill>
        <p:spPr bwMode="auto">
          <a:xfrm>
            <a:off x="4446654" y="4632785"/>
            <a:ext cx="927692" cy="865846"/>
          </a:xfrm>
          <a:prstGeom prst="rect">
            <a:avLst/>
          </a:prstGeom>
          <a:ln>
            <a:noFill/>
          </a:ln>
          <a:effectLst>
            <a:outerShdw blurRad="292100" dist="139700" dir="2700000" algn="tl" rotWithShape="0">
              <a:srgbClr val="333333">
                <a:alpha val="65000"/>
              </a:srgbClr>
            </a:outerShdw>
          </a:effectLst>
        </p:spPr>
      </p:pic>
      <p:pic>
        <p:nvPicPr>
          <p:cNvPr id="6215" name="Picture 71"/>
          <p:cNvPicPr>
            <a:picLocks noChangeAspect="1" noChangeArrowheads="1"/>
          </p:cNvPicPr>
          <p:nvPr/>
        </p:nvPicPr>
        <p:blipFill>
          <a:blip r:embed="rId28" cstate="print"/>
          <a:srcRect/>
          <a:stretch>
            <a:fillRect/>
          </a:stretch>
        </p:blipFill>
        <p:spPr bwMode="auto">
          <a:xfrm>
            <a:off x="5436192" y="4632785"/>
            <a:ext cx="927692" cy="865846"/>
          </a:xfrm>
          <a:prstGeom prst="rect">
            <a:avLst/>
          </a:prstGeom>
          <a:ln>
            <a:noFill/>
          </a:ln>
          <a:effectLst>
            <a:outerShdw blurRad="292100" dist="139700" dir="2700000" algn="tl" rotWithShape="0">
              <a:srgbClr val="333333">
                <a:alpha val="65000"/>
              </a:srgbClr>
            </a:outerShdw>
          </a:effectLst>
        </p:spPr>
      </p:pic>
      <p:pic>
        <p:nvPicPr>
          <p:cNvPr id="6216" name="Picture 72"/>
          <p:cNvPicPr>
            <a:picLocks noChangeAspect="1" noChangeArrowheads="1"/>
          </p:cNvPicPr>
          <p:nvPr/>
        </p:nvPicPr>
        <p:blipFill>
          <a:blip r:embed="rId29" cstate="print"/>
          <a:srcRect/>
          <a:stretch>
            <a:fillRect/>
          </a:stretch>
        </p:blipFill>
        <p:spPr bwMode="auto">
          <a:xfrm>
            <a:off x="6425730" y="4657140"/>
            <a:ext cx="927692" cy="841491"/>
          </a:xfrm>
          <a:prstGeom prst="rect">
            <a:avLst/>
          </a:prstGeom>
          <a:ln>
            <a:noFill/>
          </a:ln>
          <a:effectLst>
            <a:outerShdw blurRad="292100" dist="139700" dir="2700000" algn="tl" rotWithShape="0">
              <a:srgbClr val="333333">
                <a:alpha val="65000"/>
              </a:srgbClr>
            </a:outerShdw>
          </a:effectLst>
        </p:spPr>
      </p:pic>
      <p:pic>
        <p:nvPicPr>
          <p:cNvPr id="6217" name="Picture 73"/>
          <p:cNvPicPr>
            <a:picLocks noChangeAspect="1" noChangeArrowheads="1"/>
          </p:cNvPicPr>
          <p:nvPr/>
        </p:nvPicPr>
        <p:blipFill>
          <a:blip r:embed="rId30" cstate="print"/>
          <a:srcRect/>
          <a:stretch>
            <a:fillRect/>
          </a:stretch>
        </p:blipFill>
        <p:spPr bwMode="auto">
          <a:xfrm>
            <a:off x="550349" y="5684169"/>
            <a:ext cx="841490" cy="841491"/>
          </a:xfrm>
          <a:prstGeom prst="rect">
            <a:avLst/>
          </a:prstGeom>
          <a:ln>
            <a:noFill/>
          </a:ln>
          <a:effectLst>
            <a:outerShdw blurRad="292100" dist="139700" dir="2700000" algn="tl" rotWithShape="0">
              <a:srgbClr val="333333">
                <a:alpha val="65000"/>
              </a:srgbClr>
            </a:outerShdw>
          </a:effectLst>
        </p:spPr>
      </p:pic>
      <p:pic>
        <p:nvPicPr>
          <p:cNvPr id="6218" name="Picture 74"/>
          <p:cNvPicPr>
            <a:picLocks noChangeAspect="1" noChangeArrowheads="1"/>
          </p:cNvPicPr>
          <p:nvPr/>
        </p:nvPicPr>
        <p:blipFill>
          <a:blip r:embed="rId31" cstate="print"/>
          <a:srcRect/>
          <a:stretch>
            <a:fillRect/>
          </a:stretch>
        </p:blipFill>
        <p:spPr bwMode="auto">
          <a:xfrm>
            <a:off x="1478040" y="5684168"/>
            <a:ext cx="927692" cy="804000"/>
          </a:xfrm>
          <a:prstGeom prst="rect">
            <a:avLst/>
          </a:prstGeom>
          <a:ln>
            <a:noFill/>
          </a:ln>
          <a:effectLst>
            <a:outerShdw blurRad="292100" dist="139700" dir="2700000" algn="tl" rotWithShape="0">
              <a:srgbClr val="333333">
                <a:alpha val="65000"/>
              </a:srgbClr>
            </a:outerShdw>
          </a:effectLst>
        </p:spPr>
      </p:pic>
      <p:pic>
        <p:nvPicPr>
          <p:cNvPr id="6219" name="Picture 75"/>
          <p:cNvPicPr>
            <a:picLocks noChangeAspect="1" noChangeArrowheads="1"/>
          </p:cNvPicPr>
          <p:nvPr/>
        </p:nvPicPr>
        <p:blipFill>
          <a:blip r:embed="rId32" cstate="print"/>
          <a:srcRect/>
          <a:stretch>
            <a:fillRect/>
          </a:stretch>
        </p:blipFill>
        <p:spPr bwMode="auto">
          <a:xfrm>
            <a:off x="2467579" y="5684168"/>
            <a:ext cx="927691" cy="804000"/>
          </a:xfrm>
          <a:prstGeom prst="rect">
            <a:avLst/>
          </a:prstGeom>
          <a:ln>
            <a:noFill/>
          </a:ln>
          <a:effectLst>
            <a:outerShdw blurRad="292100" dist="139700" dir="2700000" algn="tl" rotWithShape="0">
              <a:srgbClr val="333333">
                <a:alpha val="65000"/>
              </a:srgbClr>
            </a:outerShdw>
          </a:effectLst>
        </p:spPr>
      </p:pic>
      <p:pic>
        <p:nvPicPr>
          <p:cNvPr id="6220" name="Picture 76"/>
          <p:cNvPicPr>
            <a:picLocks noChangeAspect="1" noChangeArrowheads="1"/>
          </p:cNvPicPr>
          <p:nvPr/>
        </p:nvPicPr>
        <p:blipFill>
          <a:blip r:embed="rId33" cstate="print"/>
          <a:srcRect/>
          <a:stretch>
            <a:fillRect/>
          </a:stretch>
        </p:blipFill>
        <p:spPr bwMode="auto">
          <a:xfrm>
            <a:off x="3457116" y="5684168"/>
            <a:ext cx="927692" cy="804000"/>
          </a:xfrm>
          <a:prstGeom prst="rect">
            <a:avLst/>
          </a:prstGeom>
          <a:ln>
            <a:noFill/>
          </a:ln>
          <a:effectLst>
            <a:outerShdw blurRad="292100" dist="139700" dir="2700000" algn="tl" rotWithShape="0">
              <a:srgbClr val="333333">
                <a:alpha val="65000"/>
              </a:srgbClr>
            </a:outerShdw>
          </a:effectLst>
        </p:spPr>
      </p:pic>
      <p:pic>
        <p:nvPicPr>
          <p:cNvPr id="6221" name="Picture 77"/>
          <p:cNvPicPr>
            <a:picLocks noChangeAspect="1" noChangeArrowheads="1"/>
          </p:cNvPicPr>
          <p:nvPr/>
        </p:nvPicPr>
        <p:blipFill>
          <a:blip r:embed="rId34" cstate="print"/>
          <a:srcRect/>
          <a:stretch>
            <a:fillRect/>
          </a:stretch>
        </p:blipFill>
        <p:spPr bwMode="auto">
          <a:xfrm>
            <a:off x="4446654" y="5684168"/>
            <a:ext cx="927692" cy="804000"/>
          </a:xfrm>
          <a:prstGeom prst="rect">
            <a:avLst/>
          </a:prstGeom>
          <a:ln>
            <a:noFill/>
          </a:ln>
          <a:effectLst>
            <a:outerShdw blurRad="292100" dist="139700" dir="2700000" algn="tl" rotWithShape="0">
              <a:srgbClr val="333333">
                <a:alpha val="65000"/>
              </a:srgbClr>
            </a:outerShdw>
          </a:effectLst>
        </p:spPr>
      </p:pic>
      <p:pic>
        <p:nvPicPr>
          <p:cNvPr id="6222" name="Picture 78"/>
          <p:cNvPicPr>
            <a:picLocks noChangeAspect="1" noChangeArrowheads="1"/>
          </p:cNvPicPr>
          <p:nvPr/>
        </p:nvPicPr>
        <p:blipFill>
          <a:blip r:embed="rId35" cstate="print"/>
          <a:srcRect/>
          <a:stretch>
            <a:fillRect/>
          </a:stretch>
        </p:blipFill>
        <p:spPr bwMode="auto">
          <a:xfrm>
            <a:off x="5436192" y="5684168"/>
            <a:ext cx="927692" cy="804000"/>
          </a:xfrm>
          <a:prstGeom prst="rect">
            <a:avLst/>
          </a:prstGeom>
          <a:ln>
            <a:noFill/>
          </a:ln>
          <a:effectLst>
            <a:outerShdw blurRad="292100" dist="139700" dir="2700000" algn="tl" rotWithShape="0">
              <a:srgbClr val="333333">
                <a:alpha val="65000"/>
              </a:srgbClr>
            </a:outerShdw>
          </a:effectLst>
        </p:spPr>
      </p:pic>
      <p:pic>
        <p:nvPicPr>
          <p:cNvPr id="6223" name="Picture 79"/>
          <p:cNvPicPr>
            <a:picLocks noChangeAspect="1" noChangeArrowheads="1"/>
          </p:cNvPicPr>
          <p:nvPr/>
        </p:nvPicPr>
        <p:blipFill>
          <a:blip r:embed="rId36" cstate="print"/>
          <a:srcRect/>
          <a:stretch>
            <a:fillRect/>
          </a:stretch>
        </p:blipFill>
        <p:spPr bwMode="auto">
          <a:xfrm>
            <a:off x="6425730" y="5691026"/>
            <a:ext cx="927692" cy="797143"/>
          </a:xfrm>
          <a:prstGeom prst="rect">
            <a:avLst/>
          </a:prstGeom>
          <a:ln>
            <a:noFill/>
          </a:ln>
          <a:effectLst>
            <a:outerShdw blurRad="292100" dist="139700" dir="2700000" algn="tl" rotWithShape="0">
              <a:srgbClr val="333333">
                <a:alpha val="65000"/>
              </a:srgbClr>
            </a:outerShdw>
          </a:effectLst>
        </p:spPr>
      </p:pic>
      <p:sp>
        <p:nvSpPr>
          <p:cNvPr id="6225" name="AutoShape 81"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pic>
        <p:nvPicPr>
          <p:cNvPr id="6226" name="Picture 82"/>
          <p:cNvPicPr>
            <a:picLocks noChangeAspect="1" noChangeArrowheads="1"/>
          </p:cNvPicPr>
          <p:nvPr/>
        </p:nvPicPr>
        <p:blipFill>
          <a:blip r:embed="rId37" cstate="print"/>
          <a:srcRect/>
          <a:stretch>
            <a:fillRect/>
          </a:stretch>
        </p:blipFill>
        <p:spPr bwMode="auto">
          <a:xfrm>
            <a:off x="6487576" y="1317449"/>
            <a:ext cx="865846" cy="841491"/>
          </a:xfrm>
          <a:prstGeom prst="rect">
            <a:avLst/>
          </a:prstGeom>
          <a:ln>
            <a:noFill/>
          </a:ln>
          <a:effectLst>
            <a:outerShdw blurRad="292100" dist="139700" dir="2700000" algn="tl" rotWithShape="0">
              <a:srgbClr val="333333">
                <a:alpha val="65000"/>
              </a:srgbClr>
            </a:outerShdw>
          </a:effectLst>
        </p:spPr>
      </p:pic>
      <p:pic>
        <p:nvPicPr>
          <p:cNvPr id="6227" name="Picture 83"/>
          <p:cNvPicPr>
            <a:picLocks noChangeAspect="1" noChangeArrowheads="1"/>
          </p:cNvPicPr>
          <p:nvPr/>
        </p:nvPicPr>
        <p:blipFill>
          <a:blip r:embed="rId38" cstate="print"/>
          <a:srcRect/>
          <a:stretch>
            <a:fillRect/>
          </a:stretch>
        </p:blipFill>
        <p:spPr bwMode="auto">
          <a:xfrm>
            <a:off x="6487576" y="2468169"/>
            <a:ext cx="927692" cy="804000"/>
          </a:xfrm>
          <a:prstGeom prst="rect">
            <a:avLst/>
          </a:prstGeom>
          <a:ln>
            <a:noFill/>
          </a:ln>
          <a:effectLst>
            <a:outerShdw blurRad="292100" dist="139700" dir="2700000" algn="tl" rotWithShape="0">
              <a:srgbClr val="333333">
                <a:alpha val="65000"/>
              </a:srgbClr>
            </a:outerShdw>
          </a:effectLst>
        </p:spPr>
      </p:pic>
      <p:pic>
        <p:nvPicPr>
          <p:cNvPr id="6229" name="Picture 85"/>
          <p:cNvPicPr>
            <a:picLocks noChangeAspect="1" noChangeArrowheads="1"/>
          </p:cNvPicPr>
          <p:nvPr/>
        </p:nvPicPr>
        <p:blipFill>
          <a:blip r:embed="rId39" cstate="print"/>
          <a:srcRect/>
          <a:stretch>
            <a:fillRect/>
          </a:stretch>
        </p:blipFill>
        <p:spPr bwMode="auto">
          <a:xfrm>
            <a:off x="6487576" y="3581400"/>
            <a:ext cx="927692" cy="841491"/>
          </a:xfrm>
          <a:prstGeom prst="rect">
            <a:avLst/>
          </a:prstGeom>
          <a:ln>
            <a:noFill/>
          </a:ln>
          <a:effectLst>
            <a:outerShdw blurRad="292100" dist="139700" dir="2700000" algn="tl" rotWithShape="0">
              <a:srgbClr val="333333">
                <a:alpha val="65000"/>
              </a:srgbClr>
            </a:outerShdw>
          </a:effectLst>
        </p:spPr>
      </p:pic>
      <p:pic>
        <p:nvPicPr>
          <p:cNvPr id="6230" name="Picture 86"/>
          <p:cNvPicPr>
            <a:picLocks noChangeAspect="1" noChangeArrowheads="1"/>
          </p:cNvPicPr>
          <p:nvPr/>
        </p:nvPicPr>
        <p:blipFill>
          <a:blip r:embed="rId40" cstate="print"/>
          <a:srcRect/>
          <a:stretch>
            <a:fillRect/>
          </a:stretch>
        </p:blipFill>
        <p:spPr bwMode="auto">
          <a:xfrm>
            <a:off x="7477114" y="4632785"/>
            <a:ext cx="989538" cy="865846"/>
          </a:xfrm>
          <a:prstGeom prst="rect">
            <a:avLst/>
          </a:prstGeom>
          <a:ln>
            <a:noFill/>
          </a:ln>
          <a:effectLst>
            <a:outerShdw blurRad="292100" dist="139700" dir="2700000" algn="tl" rotWithShape="0">
              <a:srgbClr val="333333">
                <a:alpha val="65000"/>
              </a:srgbClr>
            </a:outerShdw>
          </a:effectLst>
        </p:spPr>
      </p:pic>
      <p:pic>
        <p:nvPicPr>
          <p:cNvPr id="6231" name="Picture 87"/>
          <p:cNvPicPr>
            <a:picLocks noChangeAspect="1" noChangeArrowheads="1"/>
          </p:cNvPicPr>
          <p:nvPr/>
        </p:nvPicPr>
        <p:blipFill>
          <a:blip r:embed="rId41" cstate="print"/>
          <a:srcRect/>
          <a:stretch>
            <a:fillRect/>
          </a:stretch>
        </p:blipFill>
        <p:spPr bwMode="auto">
          <a:xfrm>
            <a:off x="7477115" y="5684170"/>
            <a:ext cx="1051384" cy="803998"/>
          </a:xfrm>
          <a:prstGeom prst="rect">
            <a:avLst/>
          </a:prstGeom>
          <a:ln>
            <a:noFill/>
          </a:ln>
          <a:effectLst>
            <a:outerShdw blurRad="292100" dist="139700" dir="2700000" algn="tl" rotWithShape="0">
              <a:srgbClr val="333333">
                <a:alpha val="65000"/>
              </a:srgbClr>
            </a:outerShdw>
          </a:effectLst>
        </p:spPr>
      </p:pic>
      <p:pic>
        <p:nvPicPr>
          <p:cNvPr id="2050" name="Picture 2" descr="Image result for mother dairy">
            <a:extLst>
              <a:ext uri="{FF2B5EF4-FFF2-40B4-BE49-F238E27FC236}">
                <a16:creationId xmlns:a16="http://schemas.microsoft.com/office/drawing/2014/main" id="{ADBA837E-E255-4BF2-930B-38562DDE1F76}"/>
              </a:ext>
            </a:extLst>
          </p:cNvPr>
          <p:cNvPicPr>
            <a:picLocks noChangeAspect="1" noChangeArrowheads="1"/>
          </p:cNvPicPr>
          <p:nvPr/>
        </p:nvPicPr>
        <p:blipFill rotWithShape="1">
          <a:blip r:embed="rId42" cstate="print">
            <a:extLst>
              <a:ext uri="{28A0092B-C50C-407E-A947-70E740481C1C}">
                <a14:useLocalDpi xmlns:a14="http://schemas.microsoft.com/office/drawing/2010/main" val="0"/>
              </a:ext>
            </a:extLst>
          </a:blip>
          <a:srcRect l="1313" b="-24"/>
          <a:stretch/>
        </p:blipFill>
        <p:spPr bwMode="auto">
          <a:xfrm>
            <a:off x="4432852" y="1339207"/>
            <a:ext cx="927692" cy="819732"/>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D418CA09-A998-4BCA-BC0A-8662CC4A5D6B}"/>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92920" y="213002"/>
            <a:ext cx="6838463" cy="518604"/>
          </a:xfrm>
          <a:prstGeom prst="rect">
            <a:avLst/>
          </a:prstGeom>
        </p:spPr>
        <p:txBody>
          <a:bodyPr wrap="square">
            <a:spAutoFit/>
          </a:bodyPr>
          <a:lstStyle/>
          <a:p>
            <a:r>
              <a:rPr lang="en-IN" sz="2770" b="1" dirty="0">
                <a:solidFill>
                  <a:schemeClr val="bg1"/>
                </a:solidFill>
              </a:rPr>
              <a:t>A partial List of our Clients</a:t>
            </a:r>
          </a:p>
        </p:txBody>
      </p:sp>
      <p:sp>
        <p:nvSpPr>
          <p:cNvPr id="24" name="Minus 23"/>
          <p:cNvSpPr/>
          <p:nvPr/>
        </p:nvSpPr>
        <p:spPr>
          <a:xfrm rot="5400000">
            <a:off x="3935524" y="378578"/>
            <a:ext cx="903823" cy="249331"/>
          </a:xfrm>
          <a:prstGeom prst="mathMin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558"/>
          </a:p>
        </p:txBody>
      </p:sp>
      <p:sp>
        <p:nvSpPr>
          <p:cNvPr id="42" name="Rectangle 41"/>
          <p:cNvSpPr/>
          <p:nvPr/>
        </p:nvSpPr>
        <p:spPr>
          <a:xfrm>
            <a:off x="4510154" y="101532"/>
            <a:ext cx="4051504" cy="1051313"/>
          </a:xfrm>
          <a:prstGeom prst="rect">
            <a:avLst/>
          </a:prstGeom>
        </p:spPr>
        <p:txBody>
          <a:bodyPr wrap="square">
            <a:spAutoFit/>
          </a:bodyPr>
          <a:lstStyle/>
          <a:p>
            <a:pPr marL="0" lvl="1" indent="-197903" algn="just">
              <a:buClr>
                <a:srgbClr val="003250"/>
              </a:buClr>
              <a:buSzPct val="80000"/>
              <a:defRPr/>
            </a:pPr>
            <a:r>
              <a:rPr lang="en-IN" sz="1558" b="1" dirty="0">
                <a:solidFill>
                  <a:schemeClr val="bg1"/>
                </a:solidFill>
              </a:rPr>
              <a:t>We are the trusted business partners to the world's leading corporates, governments, and institutions</a:t>
            </a:r>
          </a:p>
          <a:p>
            <a:pPr marL="593708" lvl="1" indent="-197903" algn="just">
              <a:buClr>
                <a:srgbClr val="003250"/>
              </a:buClr>
              <a:buSzPct val="80000"/>
              <a:defRPr/>
            </a:pPr>
            <a:endParaRPr lang="en-IN" sz="1558" b="1" i="1" dirty="0">
              <a:solidFill>
                <a:schemeClr val="bg1"/>
              </a:solidFill>
            </a:endParaRPr>
          </a:p>
        </p:txBody>
      </p:sp>
      <p:sp>
        <p:nvSpPr>
          <p:cNvPr id="2050" name="AutoShape 2" descr="data:image/jpeg;base64,/9j/4AAQSkZJRgABAQAAAQABAAD/2wCEAAkGBxQQEhUUEhQVFhUUFBgVGBcVFBQXFhcVFhQYGBgUGBwYHCghHBwlGxcZITEhJSkrLi4uFyAzODQsNygtLisBCgoKDg0OGxAQGywlICYsLywsLCwsLCwsLC8sLCwsLCwsLCwsLCwsLCwsLCwsLCwsLCwsLCwsLCwsLCwsLCwsLP/AABEIAOYA2wMBIgACEQEDEQH/xAAcAAEAAgMBAQEAAAAAAAAAAAAABgcBBQgEAwL/xABKEAABAwICBgYEDAQDBwUAAAABAAIDBBEFEgYHITFBYRMiUXGBkSMyUqEUFkJUYnKCkpPB0dIXQ6KxFTVTMzRzsrPh8CRjg7TC/8QAGQEBAAMBAQAAAAAAAAAAAAAAAAMEBQIB/8QAJhEAAgIBBAEFAQEBAQAAAAAAAAECAxEEEiExURMUQWFxMkKBI//aAAwDAQACEQMRAD8AvFERAEREAREQBFp9I9JKegZnneBf1WDa9/JrePfuCp/SfWhVVJLaf/08Z9k3lI5u+T3N8ypa6ZT6IbLow7LjxnSGmoxeomjj7Gl3XPc0bT5KD4vrhgZsp4Xyn2nkRt79xcfIKmZHlxJJJJ2kkkkntJKwrkNJFf1yU56yT/ngntfrZrpLiMQxDkwud5uNvctDU6bV8nrVcv2SGD+gBR9FMqoLpEDum+2e+TGah3rVE575pD+a8T3lxJJJJ2kk3JPaSvyi7SSI22+wiIvTwIiIAiIgCEopjqv0c+G1gLxeKC0j77ib9RniRfuaVzOSiss7hBykki09WOjfwGkBe2009pJO0C3UYfqg+bipiiLIlJyeWbMYqKwgiIuToIiIAiIgCIiAKGaf6dMw5vRss+oe27WHcwG4EkluFxsG828Vs9NdJW4dTOlNi89WNp+VIRs8BvPILnKvrHzyOllcXPeS5zjxJ/sOAHBWdPTveX0VdRfsWF2fvE8RkqZHSzPL3u3k9nAAcAOwLyIi0kscIzG89hERDwIiIAiIgCIiAIiIAiLKAALo/QDR34BSMjcB0r/SSn6bh6t+xosPBVXqj0d+FVXTPHoqaztu50p9RvO1sx+z2q+QqGrsy9iNHSV4W9hERUy6EREAREQBERAFglZWs0mxH4LSTzcY4nOH1g3qjzsiWeDxvCyUfrUx81da5rT6OnvE0cC6/pH95OzuYFDkcSdpNydpJ3kneVhbMIqMUkYs5OUm2ERF0cBEX6jYXEBoJJNgACST2ADeh6flZU50e1XVdSA6W1Ow+2LyEduQHZ9ojuU9w3VLQxj0vSzH6TyweAjsfeoJamESeGmnIohLrpil0NoY7ZaSDZxMYcfEuuT4r0fFuk+a0/4Mf6KL3i8E3sn5OX7pddQfFuk+a0/4Mf6J8W6T5rT/AIMf6J7xeB7J+Tl+6XXUPxbpPmtP+DH+ix8W6T5rT/gx/onvF4Hsn5OX7r9xRl7g1ozOcQ1oG8uJsAPFdO/Fuk+a0/4Mf6L9w4DSscHMp4GuabhzYmAg9oIGxee8XgLRPyeXQ3ARQUscIsXAZnkfKkdtce7gOQC3iIqTbbyy+kksIIiLw9CIiAIiIAiIgChOuGoLMNkANs8kbN/DOHEeTVNlANdbCcPB4CeMnycP7lSVf2v0jt/h/hRSwsrC1zGCItjgGESVs7IIh1nnfwa0es88gP04rxtJZYSy8I+2jWjs2ISiOBvN7zfJG3tcf7DeVe+iOhNPhzQWNzzW60rwC7mG+yOQ8brZaN4DFQQNhhGwbXONsz3cXuPE/wBhYcF7MQro4I3SSuDGMF3OcbAD/wA4LNtvc3hdGpTRGtZfZ6FrcW0gpqQXnmjj5OcMx7mjafAKotL9aU1QTHR3hi3Z9nSv5j2B3beY3KvZJC4lziS47ySST3k713XpG+ZcHFmrS4jyX5NrUw5psJJHc2xPt7wFiLWphzjYySN5uifb3AqgkU3tIfZB7yf0dQYRpDTVf+7zRycmu6w72naPJbO65NjeWkOaSCNxBsQe0EbQrB0R1oT05ayrvPFuzfzWDtv8scjt58FDZpGuY8k9erT4lwXki8uG18dRG2WF4ex4uHDd/wBjyXqVQuBERAEREAREQBERAEREAREQBRjWVQ9PhtS0C5azpBb/ANpwf/ZpUnX4mjDmlrhcEEEdoIsQvYvDycyWU0cnLC2ekmEmjqZYHX9G8hpPFh2sd4tIWsWynlZRitYeGZV4anNHRBTfCXj0lRtb9GEeqPtG7vu9ipjC6MzzRRDfLIyP77g2/vXU9NCGMaxos1rQ0AcABYBVNXPCUS3o4Zbkz9PeACSbAbSTwHaufdYumLsQmLIyRTRusxvtuH813vt2DmSrF1x46aekELDZ9SSzZvEY2v8AO4b9oqilzpal/bOtXb/hBYRFeKAREQBZWEQEs1faXuw6YB5Jp5DaRu/KT/NaO0cbbx3BdDRSBwDmkEEAgjcQdoIXJyvDUzjpnpXU7jd1MQG34xOvl8iCO4BUtVVxvRf0lv8AhliIvBjVeaaF82QvEYzOa0jNkG1xbfYSBttsusYLjMNZGJYHh7T2b2n2XDeDyKpYeMl7Kzg2CIi8PQiIgCIiAIiIAiIgCIiArDXPoz0sYrIx1oRllAG0xXuHfZJPg49ippdYyxhwLSAQQQQRcEEWIK5+1i6Guw6XPGCaaR3UPsO39E78jxHcr2lt/wAP/hQ1VP8AtHl1ZxB2J0oPB7neLY3ke8Lo0Lm3V9VCLEqVx3GUM/EBYPe4LpJR6v8AtfhJo/4f6UTrorTJiAZwihY23NxLyfIt8lAlKtaf+a1XfF/9eJRRXaViCKNzzYwiIpCIIiIAiIgCnGp2t6LEWtvsmifHbmAJAf6D5lQdSnVj/mlL9Z//AEZFHaswf4S0vE1+nRTmggg7QRbwXOUlZNg2ITCndl6OVzcpvlfHe7GuHEZSO7gujlz/AK34g3E5LfKjjce/Lb8lR0vMnF/Jf1WVFSXwXDodpVFiUOeO7XtsJIydrHH+7TwP9jsUgXLuj2Ny0M7Z4T1m7C0+q9h3sdyPuNiuksBxeOsgZPEbteL8wdxaeYOxc30+m+Ojqi71Fh9mwREUBYCIiAIiIAiIgCIiALzYjQR1EbopWh7HizmncR+R5r0ogKC000Gmwx/Tw3kga4PDvlREOuBJyFh1/O3G78ExJlVBHMw3bIwOHK+8HmDceC9j2gixFwV5cNw2OnaWxNyMLi/KPVBdvyjgCdthxJ7VLO1zSz2iKFSg3jplLa6qEx17ZOE0LT9phLSPLL5qv1futvADVUZkYLyU5MgtvLLWkb5db7KoJXtNPdD8M/Uw2zz5CIisFYIiIAiIgCnepmhMmIZ7bIYnvv8ASdZjR4hzj9lQVXtqfwA01J0zxaSpIft3iID0Y8bl32goNTPbB/ZZ00N019E9XP2tycPxOW3yWRs8Qy//AOlf08oY0ucbBoJJPAAXJXLmN4iaqomnP82Rz7dgJ6o8BYeCraSOZNlnWSxFI8SsLU7pF0FSaZ59HUert2NmA2feGzvDVXi/cUjmEOaSHNIc0jeHA3BHcVdsgpxaKNc9kkzrJFrtH8SFVTRTj+bG11uwkbR4G4WxWO1jg2U88hERD0IiIAiIgCIiAIiIAiIgMOF1Q2s3Qs0MpnhaTTSOvs/lPcfUPY0nceduy99L5VNO2RpY9oc1ws5rhcEHgQpKrXXLKIralZHDOUFhWnpfqoc0mSg6zd5hc4Bw5McdhHJ23mVWdZRyQuySsfG4fJe0tPkVpwtjNcGXZVKD5PgiyikIzCyvrSUr5nZImOe4/JY0ud5BWVojqoe8iSu6jN4ha7ru5PcNjRyG3mFHO2MFyySFUpvhGm1baFur5RLK0imjdck/zXNP+zby9o+G/dfjW2FhwXzpaZkTGsjaGsaAGtaLAAcAFpdMNKYsOhL5Dd7tkcYPWe78mjifzss2ycrZGnXCNUSMa49JRDB8FjPpJx17fJh43+sdncHKkl68WxKSqlfNM7M+Q3PYOxoHAAbAF41o017I4M2631JZCIilIS99S9aZMPLCb9FM9o7nWeP+YqfKsdRP+71H/GH/AEwrOWTcsWM2aHmtBERREoREQBERAEREAREQBFEMV1j0VNM+GRz88ZyuyxlwvYG1+Nr2715P4r4f7Uv4Tl2qpv4I3bBfJOkUF/ivh/tS/hOT+K+H+1L+E5e+lPwx61flE5XnraCOduWWNkg7Hta4e8KHfxXw/wBqX8JyfxXw/wBqX8JyelPwzz1a/KPfU6usOk30zR9R8jPc1wCU+rnDmbqZp+u+R/uc6y8H8V8P9qX8Jy+VRrcoWjqid/IRgf8AM4LvF3XJxup74JrQ4fFA3LFGyNvYxrWj3BekmyqLE9cjjsp6YD6Ur793VZ+qg2O6YVlbcTTOyH+WzqR91m+t9oldR0s5d8HMtVXHrktjTDWbBS3jprTzC42H0TD9Jw9Y8m+YVLYtiktVK6Wd5e93E8Bwa0bgB2BeJFdrpjX0UbbpWdhERSkIRFlD0vLUnS5KBz/9Sd5Hc0NZ/dp8lYS0+iWGfBKOCE+syMB31ztd/UStwseyW6TZtVx2xSCIi4OwiIgCIiAIiIAtBpvj4oKSSbZntkjB4yO2N8B6x5ArfFUJrZ0j+F1fRMN4qe7Bbc6Q+u7w9X7J7VLTXvlghvs2QyQmSQuJc4kucSSTvJJuSfFflFhaxkBERDwIiIDKLCIehERDwIiIAiIgCmmqrR74XWCRwvFT2kd2F9/Rs8wXfZ5qMYPhctXM2GFuZ7zs7AOLnHg0cSuj9FNH48Pp2wx7bbXutYved7j+Q4AAKtqbdscLtlrTVbpZfSNyi+FbVshYXyODWt3k+4ADaSTsAG0rXCtqZLGOBrG9s8ha/vyMa7Z3uB5LNwaeTcItM7F5IReqiDGX2yRPMkTR2yXa1zRzylo4kLcNddBkyiIh6EREARFgoCL6xdI/gFG9zT6WT0cQ+kRtf9kXPkudFLNZmkXw6sdkN4obxx23Hb13+LhbuaFElqaevZDntmVqbN8uOkERFOVgiIgCIiAIiIAiIgCIthhOCz1bstPE+Q8co6o73HYPErxtLs9Sb6PAtto5o7PXydHAy9vWe64jYO1x/IbVYWjWqE3D66QW/wBGIn+p/wCTR4q0sNw6KmjEcLGxsbua0WHfzPNVbNUlxEuVaRvmRpdDdEIcNjszrSPA6SUja4jgPZbyUjWUVBtt5ZoRiorCNOWdNVdb1KdrS0cDLJmu482sAt/xDyUAqqmqjxUUTsRnbCY8/SO6AOB6MuAuWZd47FYEcnRVbmu3Txtcw9r4rtkb35SwgcbO7CqyxaSKfGummp5ZKXJ0bs9LM5pcGOaDlLNozW2+Klq7f4Q2vhfputBseqZcQqKUzfC6aMG0xazYdmXa0AG/WHPKSNimeBt6J0tP8mItdGOyGQEtb3Nc17RyaFCtDTLh+I1NIYZhTSvzw2jc6NvG+bcG5dhufkDjvmuDP6WWeYeq4tiYeDmQ5ruH/wAj5B9leWYzx4R7V1z9m3REURMEREAUb0+qKhtG9lJG+SWX0Yyb2Nd6z/K4HMhSRF6nh5PJLKwc1/EjEPmk3kP1T4kYh80m8h+q6URWvdy8Iq+zh5ZzWNB8Q+aS+Tf1X0+IGJfNJPvRfvXR6yvPdz8Iezh5Zzf8QMR+aSfei/es/EDEfmkn3ov3ro9E93P6Hs4eWc3/ABAxH5pJ96L96fEDEvmkn3ov3rpBE93P6Hs4eWc3/EDEfmkn3ov3r1U+rTEX/wAgN+vLGP7EroZE93P6C0cPsoyl1RVrvXkgYPrPefc0D3reYfqaaDeeqc4ezFGG/wBTi7+ytdFw9TY/k7WmrXwRLDNXOHwG/QCQjjMTJ/Ser7lKYYmsAa0BoG4AAAeAX0RQuTl2yaMVHpBEReHQREQHlxGhbOzK++8ODmmzmuG57TwcO1eJgq49noZxwe57oXW4BzQx4J5jKOQW3RDzBppKSon2SuZFHucyFznPfyMhDcre0Nbf6QW1hiDGhrQA1oAAAsABuAA3BfREyMBERD0imnWmseGMAt0kzwSyO9tg+W48BfxPDjansU1g4hOSTUGMezCOjA7iOt5lfHWHWOmxGpLiTlkMbb8Gs2AD3nxWlw2ON0rBM8siLgHvaMzmt4kDitKmmMY5ayzMuulKWE8I29JptXxG7auU8nuzjyfdXBqy0oqMRhkdOxg6NwYHsuA82uQWm9iAW7QdubcLKEHQOgqm2w/EGultcRyvjJPg0Nc3htsVP8Kphg2F9YAuhidI8Dc6U9Ytv9Yht1DdKuUcRXJNRGyLzJ8Hy030+iw70bR0s5FwwGwaDuc88O7eeW9VNimsPEJyfTmMezCAwDx2u96jlbVvmkfJI7M+Rxc49pP5L14Fgc9bL0VOzM61zwa0drjwCnhRCCzIr2XznLET1waZV7DdtXNf6T848n3Cm2iutp4cGVzQ5pNumYLObze0bCOYt3FRfH9X1bRRGWRrHsaLuMTi7IO1wIBtzGxRVdbK7FweepbW+TqmaoDoXSRuBBjLmuaQQercOB4rntusHEvnb/uQ/sUx1QY6XQVFI83yRuliudzTcPYOQcQftFVO3coaKkpSUkS33NxjKLLF0K1i1Iq2NrJjJDJ1DmawZHO9V/VaNl7A8iTwVv6RVDo6Wd7DZzIZHNItsc1hIO3muXFc+imk3wzCamKR15oKeRpvvdH0bsj+ezqnmOa81FKTUkdae5tOLK+/iDiXzt/3If2KzNUOPVFZHUGplMhY9gaSGCwLTcdUDsVGhWjqoxIUlDiE529FldbtIY6w8TYLvUVxUOER6eyW/lky0409iw70YHSzkXDAbBoO50h4chvPvVTYprDxCcn05jHswgMHntd71HK2rfNI+SQ5nyOLnHtJNz4fkvXgWCTVsvRU7MzrXO2zWt9pxOwBdQohWss8svnOWInrg0yr2G7aua/0n5x5PuFNtFtbTw4Mrmtc07OlY2zm83tGwjmLdxUXx/V9W0URlkYx7G+sYnFxaO1wIBtzCiq92VWLg59S2t8nV9PO2Roexwc1wDmuabggi4II3hRzTXTOHDWDMM8zxdkQNiR7Tj8lt+PkoZqb0kyxT08rurAwzsvwjB9I3uBII+sVWuO4s+snknk9aR1wPZb8lg5AWCq16fM2n0i3ZqcQTXbN5i2sSvqCfTmJvswjIB9ra73rw0+mdew3bVzX+k/OPJ9wtdhGFy1crYoGF73bgNwA3uJOwAdp7VL6zVPXRx529DI6xJYx5zdwzNAJ8lbfpQ4eCovVnyslpausXlq6COadwdI50gJADbhkjmjYOQUU0x1qiJxioQ2RzTZ0rrlgPYwA9bvvbvWh/wAakosDbB1mSzVE0RBBa9jA68mw7QdoH21XagrojKTk+s8E1uolGKiu8ckgrNN6+U3dVSjkw9GB4Mt719MP08xCE3FS9w7JbSA/e2+RC/GjWhdXiDS+FjRGDbPI7K0kbw3YSbcgvPpJovU4e5oqGAB18r2nMx1t4B7eRsp//JvbwQZtxu5LZ0H1lMrHNhqGtimOxpB9HIewX2tdyN79vBWCuTAbbthHEbwe0K9dFtYEL6WI1EjRNlyvu4AktcW5rcwAfFVL9Pt5iW9PqNyxIjWtHQabp31dMwyMk60jGAl7X2sXBo2lpsDs2g38Kwe0tJDgQRvBFiO8FWZp9p1PBiRFNJZtO0RuadrHvPWfmHG2wX3ix27Vit1pxzxFs1DG95BHWcHMuRa+1tx5+KnrlYorjJBbGqUnzgrO/uU4o9K5qnC6ullc57o2RyMeSS4xidge1x4gAjaeBIUGCnWqvAfhj6oOuGGlfCXbbB8pGU8yMt7dyluxty/gipy5YXyQZXFqKydDU7uk6Vt91+jyDJ4ZukVS4jQvp5XxSjK+Nxa4c+0cjvB7CvvguMzUcglp3lj9xtYhw9lwOwhLYepDCPap+nPLOnq3L0b+ktkyuzX3ZbG9/BcpyWucu65t3X2e5SbHdPq2sjMUkjWxuFnNjZlzj6RuTbkDZRhR6el15yd6i5WNYJlqpB+Gvt81mv3WH52ULbuVu6o9H3R09RVyAjpY3MiuNvRgEuf3E2A+rzVRN3LuEk5yx9HFkWq45+zZ0mFOlp5pmbfg7mZ2jhHJmGfwcNvI34LOj2LGkmDxctc10cjfaikGVzfzHMBT3UfC2R1ax4Ba6OJpB3EEyggqG6aaPOw+qfCblh68Tj8qMnZ4j1T3c0U1Kbgz1wcYKaNFa3/m/mpno+D/AINiVr/7Sm3dnStv7lDFaeqPDm1VHXwO2CXKy/ZdjrHwO1L3tjn7R5Qt0sfTKsVxaijH0NT/AKnStv29HkGXwvnVTYlQPp5XxSjK+Nxa4cxxHaDvB7CvtguMzUcnS08hY61juIcPZcDsIXtsPUhhCqfpzyzp6tLcjuktkyuzX3Zbbb+C5Tda/Vva+y++3C/gpNj2ntbWx9FLI1rDsc2NuXPycbk25AgKMKPT0uvOTvUXKzGDfaIA3q8t/wDL6nd9Vq0Kt3U9ox6GaomabVDDCwHjEfXd3ONrfV5qssfwd9FUSQSb2GwPBzfkvHIj8wu4WJzkjidbVcWT/UXJGJqlrrdIY4yztyBzs9vEsv4K5FylRVj4Htkie5j2m7XNNiFKKjWTiL2ZOnDdli5kbGvPjbZ4AKG7TynLcienUxhDayRa9CDJS5bWyzA29q8Vwedre5VerHp8AkrcCbI0F8sU80w25nPaXWkHaTsvzLVXClo4jt8EOoy5bvJ0poFk/wAPpejtl6Fu72rde/PNe/NajXB0f+GyZ7Zs8fR9ufON32c3hdVBo3phVYeC2B4yE3Mb25mX7RxB7iF8NItJqmvcDUSZg31WgBrG332A48zcqFaaSszngnepi68Y5NQsgHmkbC4gNBLiQAALkkmwAHEkroDRXQmKGkhZM28obd+7Y5zi4t8L28FYttVfZWqqdnRCdKdVsrHPmjqGyBznPPSgtfcm52sBB28gq3nhLHFptcdm5ZRR6acpLkk1NcYvgleh+gUuIdbpWRxg7T1nPtyFgPerx0ewKGhhEMDbNG0k7XOcd7nHiSiKrqJycsPot6auKjldmr0x0IgxIBz7smaLNlbvt7LhucL+I22IVK6V6HzYcfSPjeL7CzNfxBGzzRF1prJbtueDnVVx27scmkoKN0zwxpALiAM1wNptwB7Va2ieqdoLZKyQSDYRFHcMP13GxI5ADxWUU2pslHhEOlrjLllmVMIELmtAAEbgABYAZSABbcFzs3Qyo9qH7z/2Iih00ms4JtTFPGSxNTuCSUslSZCw52RAZS4+qX3vdo7Qt/rM0abXUpIs2WHrscb2t8phtwI94CIuJyfq5O4RXpYKd+JtR7UP3n/sVnansJfSsqBIWHM9hGUk7mu33AWEU9824YIKIJTyje6Y6EwYkAX3ZK0WbKzfb2XDc4e8cCFS2leh8uHutI+N4O4tzA25gjZ5lEUemslu2/B3qa443Y5NHQ0jpnhjbAu3Zrge4FWvonqnYC2WskEm4iKO4YfruIBI5ABEU2pslHhEWlrjJ5ZakbA0AAAACwAFgAOAUf0w0QgxJgEl2yN9SVtszeRvvbyPuRFQTaeUaEoprDKO0s0Rlw51pHxvBOwszAnvBGzzK0tDRumeGNsCfaJA324A9qItWubcMsyZwSng6I1eYS+koY4ZC0uBe4lhJb13lw3gHcVHtMdV8VS501M4QyO2uaReJx4mw2tPds5LKLNU5Rm2jS2RlDDKfxnCH0knRyFpP0CSPeAvRo5o9JXPyROY03td5cB7gURaTm/TyZigt+C5tCtXcNARK93TTjc4izGfUb2/SO3sspsiLLlJyeWa0YqKwj//2Q=="/>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sp>
        <p:nvSpPr>
          <p:cNvPr id="2052" name="AutoShape 4" descr="data:image/jpeg;base64,/9j/4AAQSkZJRgABAQAAAQABAAD/2wCEAAkGBhQSEBUUEhQSFRUUFyAYFRcYGBgYHBwYGBoVHh4gGBkfHSYeHxkjGhgaHzAgJScpLC0sGB8xODAtNSYrLCkBCQoKDgwOGg8PGi0lHyQ1NC8sMCw1NDQsKi8sLDUvKikqLy0pLCksKywsKiwsLC8sLCwvKSksKSwsLCwsLCwsLP/AABEIAIsBawMBIgACEQEDEQH/xAAcAAEAAgMBAQEAAAAAAAAAAAAABgcEBQgDAgH/xABMEAACAQMBBQUDBwkFBgUFAAABAgMABBEhBQYSMUEHE1FhcSIygRSRk6GxstEVIzNCUlNyc4IXNZLB0jRDVGKz8BbC0+HxJURjdKP/xAAaAQEAAwEBAQAAAAAAAAAAAAAAAwQFAQYC/8QALhEAAgICAAMGBQQDAAAAAAAAAAECAwQREjHwEyEiM0FRBTJhcYEUI5GxFcHh/9oADAMBAAIRAxEAPwCvKtDsJ/T3P8tPvNVX1aHYT+nuf5afeavQ5fky69TKo8xFyUpSvPGqKVj3G0I0OHkjU4zhmUHHoTXn+WYP30P0ifjXdM5tGZSvmOQMAVIIOoIOQR5GvquHRSlYN5ty3iOJZ4Yz4PIi/aa6k3yG9GdStKN9rHOPllr9Kn41n2e1oZf0UsUn8Dq32E11wkuaOKSfqZdKUr5Oivib3T6H7K/J7lUGXZVHLLEAfOaxJdsQcJ/PQ8j/ALxPxrqTZxs5aFWh2E/p7n+Wn3nqr6svsRu0jnuS7omY0xxMFz7Tcs16HL8mXXqZdHmIumlYf5Zg/fQ/SJ+NetvfRyZ4HR8c+Fg2PXBrz2mam0e9KV+Fsc64dP2lYjbXhHOaIf1r+Nfn5Zg/fQ/SJ+Nd4X7HNozKVh/lmD99D9In40/LMH76H6RPxpwv2G0ZlK8Le+jkJCSI5HPhYNj1wa8vyzB++h/xr+NNMbRmUrD/ACzB++h+kT8aflmD99D9In404X7DaMylY8O0I30WSNvRlP2Gsiua0dFKUoBSlKAUpSgFKUoBSlKAUpSgFKUoDkurQ7Cf09z/AC0+81VfVodhP6e5/lp95q9Dl+TLr1MqjzEXJUW3637j2fFjR53H5uP/AMz+CD5zyHUj43839j2fHgYe4cfm4/AftP4L5czyHUigNo7RknlaWZy7ucsx/wC9ABoANAKzcXF7TxS5f2XLruHuXMbT2jJcStLMxeRzlmP2DwA5ADQVPuzfsw+UcNzdLiDnHGRgyeZ8I/venP37NuzDveG6vF/Nc4oj+v4M4/Y8B+t6c7lAxVjKy+H9uvr7EVNG/FI/EQAAAAADAA0AA8BUb3137h2dGOL25nH5uIHBPmx/VXPXr0B1xILy6WKN5H0VFLMfJQSfqFcwbd2y93cSTyH2pGzj9kdFHkBgVUxMftpblyRNfbwLu5m12/2g3l2TxzMiH/dxkouPPBy39RNYWxN0bq71t4Hcft6Kuf42IBPoa2fZxuqL68CyfoohxyDlkZAC58z9QNdDwwKihUUKqjCqAAAB0AHIVevyI4/ggu8r11O3xSZQR7Ido4z3cZ8u9TP4fXUd2vu7c2jDv4ZIjn2WI0J/5XGQT6Guoqx9obPjnjaOVFdHGGUjQ/8Av58xVeHxCe/Elollix13M5/3d7Tby0IHeGaMc45SW0/5X95fnI8qu3dTe6G/h7yE4ZdJIz7yE+PiD0I0PqCBQG+G7xsrySDJKqeKMnmUbVc+Y5HzBr73K3jayvY5QTwEhZR4xsRn5veHmtWr8aFsOOHP+yGu2UJcMuRdnaVu7Le2XcwBS/eK2GIUYHFnX41VZ7HdoAfo4fpF/Cr/AAa+JvdPofsrNqyp1R4Y6Lc6Yze2cnVuN3N0579nW3VCYwC3EwXQkgYz6VpxVodhP6e5/lp956275uutyRnVRUpJM0n9jm0P3cP0i/hU67K9ybmwkna4VFEioF4WDaqXznHqKsWlY1mZZZFxejQhRGL2jE2ttAQQSzNqIkZyPHhUnHxxiuatu7y3F5IXnkZsnRMngXyVeQA+fxroPfv+7Lv+Q/3TXNNW/h8Vpy9SDKk9pHrZ7PeZwkUbSOeSopY/MOlSWHsq2iwz8mx/E8QPzcVTfsKtl7m5fA4zIq568IUHHpkk1aVMjNlXNxiuQqx1KO2znr+yTaP/AA6/SRf6q9Lbsf2gzqrRIik4LmSMhR4kBiT6CugaVB/kLfZdfkk/Sw+ppt191YbCARQjU6u5A4nbxb/IchVKydkm0ST+YTn+8i/1V0HSoKsqdbbXfv3JJ0xmkvY56/sj2j+4T6SL/VX43ZJtEf8A26n0ki/1V0NTNT/5C32XX5I/0sPqcv7W3VurXWe3kjGccRAK5/jGVz8a9ti75XdqQYZ5AB+oxLof6WyPmwa6VubdZEZHUMrDDKRkEHmCK5f29YCC6niXOIpXRc+CsQM+eBV3HvWQnGaK9tXZacWX3uFv0m0YjkBJo8d4gOmDyZOvCfDmDp4EyqufeyS7KbViAOkiujeY4C33kB+FdBVmZdSqs1HkXKJucdsUpSqpMKUpQClKUApSlAKUpQClKUByXVl9iYcyXndlQ/crwFgSobL44gCCRmq0q0Own9Pc/wAtPvNXosvyZdeplUeYiCbz21yl1ILzi78nLk68WeRU8iuOWNMDGmMVl7jXFol7G16pMQ5fsh9MGQdUH4ZyM1eW+m5cW0IeFvZlX9FJjVT4HxQ9R8edc97a2LLaTNDOvC6/MR0Knqp8f881HRdG+HDyfXI+rK3XLfNHUkbggEEEEZBGoIPh5V9VRnZx2lG0It7klrcnCtzMRP2x+I6cx4VeEUoZQykMrDIIOQQeRB6isi+iVMtMv12Ka2jS79A/ky74efcP905+quaTXV9zbrIjIwyrqVYeIYYP1GuY95NgPZXLwSA+yfZb9pD7rD1H1gjpV/4dNacSrlRfcyxOwYjN3+1iP5vzv+dW5XOHZ/vV8gvBI2TE44JQNTwkgggeKkA+mR1roiyvUmjWSJ1dGGVZTkEetV86tqzi9GS40k4a9j3pSsLa+2YrWJpZ3CIvU9T4KOZY+Aqkk29Ist6Kb7byPyhHjn8nXP8Ajlx9VV23I+lbferb7Xt3JOwwHOFX9lFGFHrga+ZNZu4W7DXt6iYPdoQ8x6BAeXqxHCPUnoa9FX+1UuL0Rky8c+71OidnA9zHxc+Bc+vCM16ze6fQ/ZX3XzIMqR4ivO+prHJoq0Own9Pc/wAtPvPVYshBIPMaH1FT7sY2ukN80bkL38fCpPV1OQPUgtjzwOtehylumWjKpepovSlKV501TRb9/wB2Xf8AIf7prmmult+/7su/5D/dNc01s/Dvkf3KGV8yLm7Cv9luP5w+4tWbVZdhX+y3H84fcWrNrPy/OkWaPLQpSlViY1e8m8EdlbPPLnC6BRzZjyUeZ+oZPSqQ252rX1wx4JO4TosWhx5ufaJ9MDyqZ9uzt3FsNeEysT6hNPqLVTdbGFRBw42tsoZFkuLhRurNr67YiNrudhzw8j49TnA+NbMbibVP+5uPpF/11bvZhFGuyrfu8e0pLkdZMniz5gjHoBUqqOzNcZOMYruPuGOmk2znj/wHtb9zcfSr/wCpUZvbZ45HSUESIxVwTkhgdcnxzXVtcy76f3ld/wD7En3zU+Lkyuk00iK6pQSaNj2W/wB7W3q//Skromuduy3+9rb1f/pSV0TVT4h5i+3+yfF+RilKVnloUpSgFKUoBSlKAUpSgFKUoDk7uW/Zb5jVn9haET3OQR+bTp/zNVxYpWhbm9pBx4ef1/4VYY/BJS2Kj++O5sW0IeB/ZkXWKQDVT/mp6j/PBqQUqjGTi9rmWWk1pnLe3Nhy2k7QzrwuvzMOjKeqnx+HMEVK+zvtIayYQzktbE6dTET1XxTxX4jXINt737nw7Qg4JPZddY5ANUP+anqvX1AI5629sGaznaGdeFhyPRl6Mp6qf/Y61tVWwyYcM+fXejOnCVMuKPI6ft7hZEV0YMrDKsDkEHkQfCtLvZubBtCLhlBDr+jkX3lJ+1T1U/Udap7s+7RHsHEUuXtmOo5mMn9ZPLxXrzGvO+bO8SWNZI2Do4yrA5BB8Kzbap489r8MuQnG2JQW3+yu9tiSsffx9Gi1OPOP3gfTI860Fjti5s2PdSTQHquSuf4kOh+IrqKvOWBWGGVWHgQD9tWI571qcdkTxlvcXo53btR2iRj5UfXgiz8/BWnnurm8kBZp7h+nvSH4AZwPSulxsWDn3MP0afhWXHEFGFAA8AMV1ZsI/LDXX2Ofp5PnIobd3sivLggzD5PH1L6uR5IOR/ix8aubd3dqGyhEUC4HNmOrM3ix6n6h0ra0qpdkzt58ieuqMOQpSlVyUqDtC7K5TM9xZrxrISzxDAYMdSUzoQTrjmCdM9K1udlzRNiSKVCOjIy/aK6ppWhVnTgtNbKs8aMntPRzhZ7+bRiXhS5nwOXEA/1upP11YvZLvRd3clwLqRnCIhXKquCS+eSjwFWVilfFuTCcWlBJ+/SPqFMovfEaLfof/Tbv+Q/3TXNfct+y3zGusaYrmPldimtbFtPaPeys+wxCLW4yCPzw+4tWZSlV7bO0m5e5LCPDFIUpSoz7NLvfuwl/atC54TnijfnwuM4OOowSCPAmqH23uBe2rEPA7KOTxgyKR45AyP6gK6SpVqjKnT3LvRDZTGzvOYdlbcu7TIgkmiyclRnBPiVIIz54ra/2kbT/AOIk+jj/ANFdE0xVh5sJd7rXX4IljyXKXX8nO39pG0/+Ik+jj/0VHbyWSWRpJOJndizHGMsTknQY511XimKRzox+WCXX2Dxm+cuv5OeOy6Ija1tkHm/T/wDFJXQ9KVVyL+2lxa0TVV9mtClKVXJRSlKAUpSgFKUoBSlKAUpSgFKUoBSlKAVo97d0odoQd3KMMNY5APaRvLxB6r19cEbylfUZOL2jjSa0ykD2HXn721/xSf8Ap1Ltwt0NobPfhaW2kt2OWQPJlT+1HmPGfEcj5HWrBpVieXZOPDLRFGiMXtClKVVJhSlKAUpSgFKUoBSlKAUpSgFKUoBSlKAUpSgFKUoBSlKAUpSgFKUoBSlKAUpSgFKUoBSlKAUpSgFKUoBSlKAUpSgFKUoBSoP2h3TrdbNCO6hrjDBWIyOOHQgHUann41+ba3lmvZWs9mnQaT3P6qDqEI5t5j4dWAE5pWs2NslLODh7x24RxSSSuSTgakknAA8OQ+utMe0i3PEYoruZF96SKFmQY565H2UBLKVrtk7fhuYe9gcOg54yCCBnBU6g1oj2oWfArKZnL5IRIyzgKSMso5DTxoCXUrR7Z3xgtmWNu8klcZWKJC7kHrwjl8T0r82LvjBcytCBLFMoyYpkMb48QOvz0BvaVodsb5wW8vdFZ5JAAxSKJnIB5Enlr616bv73W94WWJmDp78bqUcDxwemfCgN1SvOeLjVlJI4gRkHBGRjQ+NVzvpuitpZSTxXN8XQqBxTsR7TqpyAB0NAWVSoVsDchGit5zc3xYqkhBnJUkhWwRj3c9PCs667RbSNpFZpOOKQxFAhLMwzngA5jTnoOVASelaK63ygjgimcSgTfo07tjISOY4ByPrXhszf62mmEJE0Mje4s0Zj4vTpn7aAkleVzdJGvFIyoo5sxCjXzOla3eDemCyVTOxBfREUcTN6KOmvM6a1CN/98ILnZ8sQEscmUYRyoY2Kh11XOhHoaAs1WBGRqDyr9rTy7bhtbOOSdwi8CgcySeEaKBqTWuh7RLcuiyx3UAkOEeaIojE8sNk/XQEppSoV2tXLx7PyjOh71RlWKnGH6g5oCa0rT7U3jitI4TOWAlZUBAyOIj9Y9B51qp+060XXFw0ecd8ImMefJuvwFAS2laXaG99vCIGZiUuSBG6jK68OOI9Brn4HwrYbU2klvC80pwkYyx5/MOpJ0+NAZVK0d3vlbxW0c8jMqzDMSlTxtnlhBryI+ceNY9jv5A8yxSJcW7yfoxPEYw58FOSM+tASSlaHbW+kFtKIW72SUjPdxIZGA8SBy+2sO/38jW37xY7oMwcKDA+VdAPfHQZYanQ6+FASqlQjcPfczxRRzid5nLZk7oiPQsR7YAUAKMeulbCbtFtVaRMymSOQx92sZZ2Zc54VHNdOegoCT0qL2/aPZtG7l3QxkK0boRJk5wFTUkkjpy64r32Pvzb3E3cATRSkZVJUKFhz9n4a/A+FASGlaXbm90Fq6xvxvK+qxRKXcjx4RyGh5noa+Ni75QXMphAlimAz3UyGNyPEDkfnoDe0qOX2/wBawyyxSM4eEqCvCSWLjIEYGrHHzU2Tv5bzziDE0Up91Joyhbrp8AefhQEjpVdbx9ojLdWywi4SMSETgwkFwGXSPIyevu+IqRw77wsoIiu9fGBwaAkVKUoBSlKAUpSgK97UrcSXGzkbPC85VsHGjNCDqNRoa8LK4l2HL3UwMljI2UlC+1Gx6Pjn6dcZHVam21t3Ybl4XlDFoH448MRhsqdfHVRWbeWSSxtHIodHGGU6gigIp2k3Bk2TI8DBlbgJZTkGPiXJB8OWfLNbzdUx/IrfuccHdLjHoM5/5uLOfPNfOxN14bWNo4uMxvzR2LrrzwDyz18a1b9m1rlu7a5hRvejimdUP9OtAabdML+Vto9x+g4dce73mnLp73e/XXt2OWaixaQAcbykM3XChQBnwGp+JqX7J2FDbRd1AgROoGcknqSdSfM187C2DFZxd1CGCcRbUljk4zqfSgK+sEufy1eiKSCOYkcPfIzFo9Md3gj9Xgz6DwNbt91r2S8triee1zA36iOpZD7y5JOdM48Mmt7t/dC3vCrSqRInuyIxRx/UOnrnGa8dkbkwW8wmDXEsighWllZ8AjBwOXKgNRb7x3d7dXEVn8nhS3bgeSRS7swLDRQQMZU8/LXpWr2OJF3h4ZZY5ZPk5Dsid2OQIBGT7QHDr4Y8KlG0twraaYzfnYpG99opGj4vXHX7a99nbmW0EyTRIVdEKA8THIYkktk+0xJ5nXl4UBvKifan/dU3qn/VSpZWDtnY8d1C0MwJRsZAJB9kgjUeYFAee7n+xW/8iP7i1ENxLNTtXaUhALJLwqfAM8mcevCKndparHGka+6ihV66KABr6CsPZm78VvLNLGGD3DcUmWJBOWOg6e8aA0e8W804vYrK0WLvXTjMkueFV9rkBqThD9WnPEZ32huUmsflNxDK3yhSipF3bKOJMnPETw5wMeOPCp3t/dK3vCrSqwdPckRijgc8ZHTOuvKsJezy0wuRKzq6v3jyOzkpnhBYnPCM+7yoDRXOP/Ei9/jHcDuOLlxYPLzz3nxr27YzF8gHHjvO8HdePXix1xw8/h5VKNvbr294oE6cRX3WBKsvow+zlWqXs0s+BlZZHLgAu8jM4AIOFY+6MjpQEZ33LifZbBo1Th9lpATGJMR4Lj5vmz0Nbbbm7O0bqBopp7Io2CSInBHCc5Bzpy5+BNSq92BDNbiCVA8YAABzkcIwCG5hsdRWhTsyttAz3TxjlG07lPThGNKAyZ7XaSLEkD2ZVIkVzKJSxkAwxHD+qdPPnUd7ShP+SR8qMJl78Z7riC4w+Pe1zVj1rdvbAivIu6nDFOINoxU5Geo9aAh/atFxWdqD1nQfPG4qX7btE+RTR8I4BCyhcaABDgAeVNs7uw3SRpKGKxuHXDEe0oIGcc9DWfcQB0ZG5MCp9CMH7aArjY+xTeburHzdeNov4kkkIA9QSv8AVWLcbeO07ewswTxzNm68QsOhz/Fgv6gVY+xdjR2sKwwghFzgElj7RJOp8zWFsnc62tp3niQiSTOfaJA4m4jwjkNRQEO3sikXbVqI2hj/ADPDAZVLRhgZBgAEe1yA9V8qztv7qbQu41Sa4swFcOrLG6kMM4wc+dS3bm78F3HwToHA1U6gqfFWGorT2vZ3bo6M0l1J3bBkWSZmUFSCMLpyIoDG21uncC6N7ZSoJygWWNxlHwFGh6Z4V08hqK+9ib1G+sbnij7uWJXjkUHK8XA2qn59PLmazts7jQXMrSs06M4Afu5WQMAMDI5ctK2OxthQ2sXdQIFTOTzJJPMsTqTpQGg7KXB2VFjozg+vGx/zrA3Atl/KO03wOITlQfAF5SQPUgfMK3Nh2fWsM4miEqENxBBI3BnX9X48q2ey9gRW8k0kYYNcPxyZYnLZY6Dp7xoCHi0Vt5SSoOLfjH8QCrn1wa9t+Bjamy2HMyMCfLij0+s/PUpXd6IXZu8N3xTu88Rxw6fq8s6c6/dpbvRTzQyyBi9u3FHhiACSp1HX3RQFf2iXP5bvRFJBHMccPfIWJjwuBHgj9Xhz6eRrdSbq3sl5bXE89rmBtOBHUsp95cknPs8WPU1vtv7o294VaVSHT3ZEYo4/qHT1zXhsnciCCYTcdxLIoIVpZWfhyCDgcuRxQEf2Jaq28V4xAJSNSvkWSAEjzxkfE17doygXWzXHvC5Az1wWjOPTSpTbbvRR3UlyobvZgFc8RIwOHGByHuim1tgRXLRNKGJgfvEwxHtDHPxGnKgIrv6cbR2WToO+Ov8AVDU7rWbf3agvYwk654TlSCVZT5EfZyrTDsxtOpuWPiZ5M/bQEtpSlAKUpQClKUBFd996JrR7ZIEidrhyg48gZygGoI6tWvvt8b+zAkvLSPucgM8MmSufI5/yHnWP2puwn2cUXicTkqpOOJg0OBnpk4Ga+tt2e09oR/J3ggtYmIMjGQSHCkEYC+YBx1xzFATu2ulkRXQ5V1DKfEMMg/NXoGqsd8Nklb7ZtvDI8f5owhwfaCD2WIP7XBxfE1nb12ibIsHNkGSS4dI2cszHlIeLUkBsBhkY5+QoCfGdQcFhnwyM/NX3UPtOzCz7kCVDLKR7czM3GWPMg5015fXmtTu5fyiHaVlK7Si1RxG7angKyDBPlgHyyRyAoCxGcDUkCv0tjnVZ7hblQ3dikt3xy54liUuwWNVZh7IBHtFsnPmK8Nx93RdmeK6kklgtJDHFEXYLklslsEE4AGByGTQFphs8q/JJQoyxAHmcVX26qiy2pe2sZbuEiEyoSTwnEZOM+TkfAZ5V5bm7DTaiPeX2Zi7lY4yTwIoxoFB8Tj4Z5nNAWOrA6jWtPc7zIl9FZ8Dl5EMnFpwhQH+JPsHpURvbEbN2jbRwFhbXpMckBYlQSVXK5OR76n4HodMK+3QtV21BbCMiF4CzLxyasO+14uLi/VHXpQE+25BdM0PyWSJFD/ng4yWTK6L7J1xxeHMVtSarvfywSA7MiiHCiXICjJOhZDzJJ5mvXbCttDa7WUjsttbxiR0Ule8YhD7RHT2x/hPU5AE9jmVvdIPoQa+s1X+9+50NpbNdWINtNBhsozYYZAIYEkHQ/HGDzrX77X73MWypUPdyTOMEfqu/dDI9Dr8KAs/jGcZGfDrX1Vfb0dnttDZSyxd4J4kMgmMjlyV1PEc4yfIDFSrdLaDT2NvK5yzxjiPiw0J+JGaA29QXertDktrlo4YlljgVWuW1yvGyjC4OM4I551PkalW39sLa20k78o1yB4tyUfFiB8arrdHbNgLOcXlxH314WafPFkA5AHLmMlvIt5UBaNvcK6K6EFXAZSOoIyD81fbMBzIFQHso28GjktC4c27HumHJ4ix1HkD9TKKw9ibNXa15dS3ZZ4oJO7ih4iqjBbUgEa4A9ST4AUBZWaMwAyTgVWG3d3xZ7S2esTv3DzZWJmLBGDJxcOdQpBXTxBry2xtNLnak6XUd1NBbYVIYUZl4urSBSOucfDwOQLTSQMMggjxBzX7mqu2a4h2jA1hbXkMMh4LiN4nWPBIAYZJAxnJ5Yx5mvsbG+VbdvInd1h4VeVVYrx4WIKpI14ctk+lAWarg8iD6V9VW23diR7NvbKWz4oxNMIpUDMVZWK9CT0J+IB6V77VV9o7WezeR0trdAzoh4TIxCcz4e2PQL4nNAWAHHiK+qiN92bWot5kt4yjyR8IPG7DiUhlPtE/rAa+BNa/d/fPg2M8sn6W1BhIPPjGBHn1yufRqAnoNftRrs+2KbexTjz3kv52QnnxPgjPmFwPXNSWgFKUoBSlKAUpSgFKUoBSlKAUpSgFKUoCMb3bsy3U9nJGUAt5eN+IkEjijPs4ByfZPPFSelKAjO3N2pJto2lypQJb8XGCTxHOfdGMfWK2O8u7yXts0EhIB1VhzVhyI8fDHUE1taUBDraDa8UYhBspOEcKzM0gbA0BZMatj/s1kbE3MNvbXCmTvLi6DGWQ6AswbA/hBYn4nyAlNKA0e5exHtLKOCQqXTiyVJI9p2IwSAeR8Kxdzd2pLR7oyFCJ5jInCScKS3vZA1186k1KAjNnu1Iu1p7tihiliCAZPFkCLmMYx7B6+Fa+z3YvLB5BYtBJbyNxdzMWUox/ZYA5GABr0A66mbUoCI7P3WuJbxLu/eItEMQwxZ4EJ6ktqT19ca6AV+7z7s3D3kN5aNCJYlKFJeLhKni6gE8nYfNrUtpQEO27u1dXa2bSG3EkE3eShS4Xh4gQEyCSeEdca177wbqStdJeWciR3CjhdXBKSL4NjUHGnwHLGalVKAhO09h7QvlENy1tbwZBkERd3fBzjLAADI/8AnlWXvHui0rWIg7tY7SRWIYkewvBgLocnC9cVK6UBr94LBp7WaJMBpI2RSeWWBAzz0ry3W2W1tZwwyFS0a4JXJGcnlkDxra0oCL757szXzwRhkW3V+OYEnibHIKAMcs9ebeVb0bIh/cxf4F/CsulARHau6Egv4Luz7pCg4ZkOVDJ5cKkZ4SRr4L4V4SbqXNvdyz7PlhAmOZoZQ3Dxc8grqNWJ6Y4jzHKa1UnavaiG5EsRdJJVBdldxkj2R1xyAGlAZG1bKf8AK1gbmaOSdpM93ECEjjQg6Z1JbDHJ/Z8qkm191bhLw3lhJGsjqFmilB4HxjXI1B0Hzc9TnXdk2yojA1wV4pixUyMSzYwPE6fCrAoCO7KO0mmU3AtI4hniWMuzt7JxqdAAcH4V57M3akj2pc3bFO7mQKoBPFkCPmMY/VPWpNSgI3vfu5JdPamMoBBOJH4iRlQR7uAddPKsfeDdGVrpbyylWK4A4XDglJF5e1jUaAD4DkRmpZSgNFsX5eZM3fyQRhSAsPeElsjBJbpjOnnUH2nu4JNttbxtmGVkubhByBQNkN/EW/8A6jwqb79MRs64IJBCjBBII9peRGta/sz2bGlksqr+cmyZHJJZsMQMkkn4UBLqUpQClKUApSlAKUpQClKUB//Z"/>
          <p:cNvSpPr>
            <a:spLocks noChangeAspect="1" noChangeArrowheads="1"/>
          </p:cNvSpPr>
          <p:nvPr/>
        </p:nvSpPr>
        <p:spPr bwMode="auto">
          <a:xfrm>
            <a:off x="498431" y="-125065"/>
            <a:ext cx="263875" cy="263876"/>
          </a:xfrm>
          <a:prstGeom prst="rect">
            <a:avLst/>
          </a:prstGeom>
          <a:noFill/>
        </p:spPr>
        <p:txBody>
          <a:bodyPr vert="horz" wrap="square" lIns="79163" tIns="39581" rIns="79163" bIns="39581" numCol="1" anchor="t" anchorCtr="0" compatLnSpc="1">
            <a:prstTxWarp prst="textNoShape">
              <a:avLst/>
            </a:prstTxWarp>
          </a:bodyPr>
          <a:lstStyle/>
          <a:p>
            <a:endParaRPr lang="en-IN" sz="1558"/>
          </a:p>
        </p:txBody>
      </p:sp>
      <p:grpSp>
        <p:nvGrpSpPr>
          <p:cNvPr id="130" name="Group 129"/>
          <p:cNvGrpSpPr/>
          <p:nvPr/>
        </p:nvGrpSpPr>
        <p:grpSpPr>
          <a:xfrm>
            <a:off x="425590" y="1514883"/>
            <a:ext cx="8104563" cy="5206003"/>
            <a:chOff x="71438" y="1309738"/>
            <a:chExt cx="9361520" cy="6013415"/>
          </a:xfrm>
        </p:grpSpPr>
        <p:pic>
          <p:nvPicPr>
            <p:cNvPr id="2053" name="Picture 5"/>
            <p:cNvPicPr>
              <a:picLocks noChangeAspect="1" noChangeArrowheads="1"/>
            </p:cNvPicPr>
            <p:nvPr/>
          </p:nvPicPr>
          <p:blipFill>
            <a:blip r:embed="rId3" cstate="print"/>
            <a:srcRect/>
            <a:stretch>
              <a:fillRect/>
            </a:stretch>
          </p:blipFill>
          <p:spPr bwMode="auto">
            <a:xfrm>
              <a:off x="129304" y="1309739"/>
              <a:ext cx="1016845" cy="1000131"/>
            </a:xfrm>
            <a:prstGeom prst="rect">
              <a:avLst/>
            </a:prstGeom>
            <a:ln>
              <a:noFill/>
            </a:ln>
            <a:effectLst>
              <a:outerShdw blurRad="292100" dist="139700" dir="2700000" algn="tl" rotWithShape="0">
                <a:srgbClr val="333333">
                  <a:alpha val="65000"/>
                </a:srgbClr>
              </a:outerShdw>
            </a:effectLst>
          </p:spPr>
        </p:pic>
        <p:pic>
          <p:nvPicPr>
            <p:cNvPr id="2054" name="Picture 6"/>
            <p:cNvPicPr>
              <a:picLocks noChangeAspect="1" noChangeArrowheads="1"/>
            </p:cNvPicPr>
            <p:nvPr/>
          </p:nvPicPr>
          <p:blipFill>
            <a:blip r:embed="rId4" cstate="print"/>
            <a:srcRect/>
            <a:stretch>
              <a:fillRect/>
            </a:stretch>
          </p:blipFill>
          <p:spPr bwMode="auto">
            <a:xfrm>
              <a:off x="1217587" y="1309738"/>
              <a:ext cx="1080000" cy="1008000"/>
            </a:xfrm>
            <a:prstGeom prst="rect">
              <a:avLst/>
            </a:prstGeom>
            <a:ln>
              <a:noFill/>
            </a:ln>
            <a:effectLst>
              <a:outerShdw blurRad="292100" dist="139700" dir="2700000" algn="tl" rotWithShape="0">
                <a:srgbClr val="333333">
                  <a:alpha val="65000"/>
                </a:srgbClr>
              </a:outerShdw>
            </a:effectLst>
          </p:spPr>
        </p:pic>
        <p:pic>
          <p:nvPicPr>
            <p:cNvPr id="2055" name="Picture 7"/>
            <p:cNvPicPr>
              <a:picLocks noChangeAspect="1" noChangeArrowheads="1"/>
            </p:cNvPicPr>
            <p:nvPr/>
          </p:nvPicPr>
          <p:blipFill>
            <a:blip r:embed="rId5" cstate="print"/>
            <a:srcRect/>
            <a:stretch>
              <a:fillRect/>
            </a:stretch>
          </p:blipFill>
          <p:spPr bwMode="auto">
            <a:xfrm>
              <a:off x="2360595" y="1309738"/>
              <a:ext cx="1071570" cy="1000132"/>
            </a:xfrm>
            <a:prstGeom prst="rect">
              <a:avLst/>
            </a:prstGeom>
            <a:ln>
              <a:noFill/>
            </a:ln>
            <a:effectLst>
              <a:outerShdw blurRad="292100" dist="139700" dir="2700000" algn="tl" rotWithShape="0">
                <a:srgbClr val="333333">
                  <a:alpha val="65000"/>
                </a:srgbClr>
              </a:outerShdw>
            </a:effectLst>
          </p:spPr>
        </p:pic>
        <p:pic>
          <p:nvPicPr>
            <p:cNvPr id="2056" name="Picture 8"/>
            <p:cNvPicPr>
              <a:picLocks noChangeAspect="1" noChangeArrowheads="1"/>
            </p:cNvPicPr>
            <p:nvPr/>
          </p:nvPicPr>
          <p:blipFill>
            <a:blip r:embed="rId6" cstate="print"/>
            <a:srcRect/>
            <a:stretch>
              <a:fillRect/>
            </a:stretch>
          </p:blipFill>
          <p:spPr bwMode="auto">
            <a:xfrm>
              <a:off x="3503603" y="1309739"/>
              <a:ext cx="1085847" cy="1000131"/>
            </a:xfrm>
            <a:prstGeom prst="rect">
              <a:avLst/>
            </a:prstGeom>
            <a:ln>
              <a:noFill/>
            </a:ln>
            <a:effectLst>
              <a:outerShdw blurRad="292100" dist="139700" dir="2700000" algn="tl" rotWithShape="0">
                <a:srgbClr val="333333">
                  <a:alpha val="65000"/>
                </a:srgbClr>
              </a:outerShdw>
            </a:effectLst>
          </p:spPr>
        </p:pic>
        <p:pic>
          <p:nvPicPr>
            <p:cNvPr id="2057" name="Picture 9"/>
            <p:cNvPicPr>
              <a:picLocks noChangeAspect="1" noChangeArrowheads="1"/>
            </p:cNvPicPr>
            <p:nvPr/>
          </p:nvPicPr>
          <p:blipFill>
            <a:blip r:embed="rId7" cstate="print"/>
            <a:srcRect/>
            <a:stretch>
              <a:fillRect/>
            </a:stretch>
          </p:blipFill>
          <p:spPr bwMode="auto">
            <a:xfrm>
              <a:off x="4646611" y="1309738"/>
              <a:ext cx="1071570" cy="1000132"/>
            </a:xfrm>
            <a:prstGeom prst="rect">
              <a:avLst/>
            </a:prstGeom>
            <a:ln>
              <a:noFill/>
            </a:ln>
            <a:effectLst>
              <a:outerShdw blurRad="292100" dist="139700" dir="2700000" algn="tl" rotWithShape="0">
                <a:srgbClr val="333333">
                  <a:alpha val="65000"/>
                </a:srgbClr>
              </a:outerShdw>
            </a:effectLst>
          </p:spPr>
        </p:pic>
        <p:pic>
          <p:nvPicPr>
            <p:cNvPr id="2058" name="Picture 10"/>
            <p:cNvPicPr>
              <a:picLocks noChangeAspect="1" noChangeArrowheads="1"/>
            </p:cNvPicPr>
            <p:nvPr/>
          </p:nvPicPr>
          <p:blipFill>
            <a:blip r:embed="rId8" cstate="print"/>
            <a:srcRect r="10000" b="-373"/>
            <a:stretch>
              <a:fillRect/>
            </a:stretch>
          </p:blipFill>
          <p:spPr bwMode="auto">
            <a:xfrm>
              <a:off x="5789619" y="1309738"/>
              <a:ext cx="1071570" cy="1000132"/>
            </a:xfrm>
            <a:prstGeom prst="rect">
              <a:avLst/>
            </a:prstGeom>
            <a:ln>
              <a:noFill/>
            </a:ln>
            <a:effectLst>
              <a:outerShdw blurRad="292100" dist="139700" dir="2700000" algn="tl" rotWithShape="0">
                <a:srgbClr val="333333">
                  <a:alpha val="65000"/>
                </a:srgbClr>
              </a:outerShdw>
            </a:effectLst>
          </p:spPr>
        </p:pic>
        <p:pic>
          <p:nvPicPr>
            <p:cNvPr id="2059" name="Picture 11"/>
            <p:cNvPicPr>
              <a:picLocks noChangeAspect="1" noChangeArrowheads="1"/>
            </p:cNvPicPr>
            <p:nvPr/>
          </p:nvPicPr>
          <p:blipFill>
            <a:blip r:embed="rId9" cstate="print"/>
            <a:srcRect/>
            <a:stretch>
              <a:fillRect/>
            </a:stretch>
          </p:blipFill>
          <p:spPr bwMode="auto">
            <a:xfrm>
              <a:off x="6932627" y="1309739"/>
              <a:ext cx="1143008" cy="1000132"/>
            </a:xfrm>
            <a:prstGeom prst="rect">
              <a:avLst/>
            </a:prstGeom>
            <a:ln>
              <a:noFill/>
            </a:ln>
            <a:effectLst>
              <a:outerShdw blurRad="292100" dist="139700" dir="2700000" algn="tl" rotWithShape="0">
                <a:srgbClr val="333333">
                  <a:alpha val="65000"/>
                </a:srgbClr>
              </a:outerShdw>
            </a:effectLst>
          </p:spPr>
        </p:pic>
        <p:pic>
          <p:nvPicPr>
            <p:cNvPr id="2062" name="Picture 14"/>
            <p:cNvPicPr>
              <a:picLocks noChangeAspect="1" noChangeArrowheads="1"/>
            </p:cNvPicPr>
            <p:nvPr/>
          </p:nvPicPr>
          <p:blipFill>
            <a:blip r:embed="rId10" cstate="print"/>
            <a:srcRect/>
            <a:stretch>
              <a:fillRect/>
            </a:stretch>
          </p:blipFill>
          <p:spPr bwMode="auto">
            <a:xfrm>
              <a:off x="8218511" y="1309738"/>
              <a:ext cx="1214446" cy="1000132"/>
            </a:xfrm>
            <a:prstGeom prst="rect">
              <a:avLst/>
            </a:prstGeom>
            <a:ln>
              <a:noFill/>
            </a:ln>
            <a:effectLst>
              <a:outerShdw blurRad="292100" dist="139700" dir="2700000" algn="tl" rotWithShape="0">
                <a:srgbClr val="333333">
                  <a:alpha val="65000"/>
                </a:srgbClr>
              </a:outerShdw>
            </a:effectLst>
          </p:spPr>
        </p:pic>
        <p:pic>
          <p:nvPicPr>
            <p:cNvPr id="2063" name="Picture 15"/>
            <p:cNvPicPr>
              <a:picLocks noChangeAspect="1" noChangeArrowheads="1"/>
            </p:cNvPicPr>
            <p:nvPr/>
          </p:nvPicPr>
          <p:blipFill>
            <a:blip r:embed="rId11" cstate="print"/>
            <a:srcRect/>
            <a:stretch>
              <a:fillRect/>
            </a:stretch>
          </p:blipFill>
          <p:spPr bwMode="auto">
            <a:xfrm>
              <a:off x="74579" y="2532052"/>
              <a:ext cx="1071570" cy="928694"/>
            </a:xfrm>
            <a:prstGeom prst="rect">
              <a:avLst/>
            </a:prstGeom>
            <a:ln>
              <a:noFill/>
            </a:ln>
            <a:effectLst>
              <a:outerShdw blurRad="292100" dist="139700" dir="2700000" algn="tl" rotWithShape="0">
                <a:srgbClr val="333333">
                  <a:alpha val="65000"/>
                </a:srgbClr>
              </a:outerShdw>
            </a:effectLst>
          </p:spPr>
        </p:pic>
        <p:pic>
          <p:nvPicPr>
            <p:cNvPr id="2064" name="Picture 16"/>
            <p:cNvPicPr>
              <a:picLocks noChangeAspect="1" noChangeArrowheads="1"/>
            </p:cNvPicPr>
            <p:nvPr/>
          </p:nvPicPr>
          <p:blipFill>
            <a:blip r:embed="rId12" cstate="print"/>
            <a:srcRect/>
            <a:stretch>
              <a:fillRect/>
            </a:stretch>
          </p:blipFill>
          <p:spPr bwMode="auto">
            <a:xfrm>
              <a:off x="1217587" y="2532052"/>
              <a:ext cx="1071570" cy="928694"/>
            </a:xfrm>
            <a:prstGeom prst="rect">
              <a:avLst/>
            </a:prstGeom>
            <a:ln>
              <a:noFill/>
            </a:ln>
            <a:effectLst>
              <a:outerShdw blurRad="292100" dist="139700" dir="2700000" algn="tl" rotWithShape="0">
                <a:srgbClr val="333333">
                  <a:alpha val="65000"/>
                </a:srgbClr>
              </a:outerShdw>
            </a:effectLst>
          </p:spPr>
        </p:pic>
        <p:pic>
          <p:nvPicPr>
            <p:cNvPr id="2066" name="Picture 18"/>
            <p:cNvPicPr>
              <a:picLocks noChangeAspect="1" noChangeArrowheads="1"/>
            </p:cNvPicPr>
            <p:nvPr/>
          </p:nvPicPr>
          <p:blipFill>
            <a:blip r:embed="rId13" cstate="print"/>
            <a:srcRect/>
            <a:stretch>
              <a:fillRect/>
            </a:stretch>
          </p:blipFill>
          <p:spPr bwMode="auto">
            <a:xfrm>
              <a:off x="3522660" y="2519537"/>
              <a:ext cx="1123951" cy="928694"/>
            </a:xfrm>
            <a:prstGeom prst="rect">
              <a:avLst/>
            </a:prstGeom>
            <a:ln>
              <a:noFill/>
            </a:ln>
            <a:effectLst>
              <a:outerShdw blurRad="292100" dist="139700" dir="2700000" algn="tl" rotWithShape="0">
                <a:srgbClr val="333333">
                  <a:alpha val="65000"/>
                </a:srgbClr>
              </a:outerShdw>
            </a:effectLst>
          </p:spPr>
        </p:pic>
        <p:pic>
          <p:nvPicPr>
            <p:cNvPr id="2067" name="Picture 19"/>
            <p:cNvPicPr>
              <a:picLocks noChangeAspect="1" noChangeArrowheads="1"/>
            </p:cNvPicPr>
            <p:nvPr/>
          </p:nvPicPr>
          <p:blipFill>
            <a:blip r:embed="rId14" cstate="print"/>
            <a:srcRect/>
            <a:stretch>
              <a:fillRect/>
            </a:stretch>
          </p:blipFill>
          <p:spPr bwMode="auto">
            <a:xfrm>
              <a:off x="4718049" y="2519537"/>
              <a:ext cx="1071570" cy="928694"/>
            </a:xfrm>
            <a:prstGeom prst="rect">
              <a:avLst/>
            </a:prstGeom>
            <a:ln>
              <a:noFill/>
            </a:ln>
            <a:effectLst>
              <a:outerShdw blurRad="292100" dist="139700" dir="2700000" algn="tl" rotWithShape="0">
                <a:srgbClr val="333333">
                  <a:alpha val="65000"/>
                </a:srgbClr>
              </a:outerShdw>
            </a:effectLst>
          </p:spPr>
        </p:pic>
        <p:pic>
          <p:nvPicPr>
            <p:cNvPr id="2068" name="Picture 20"/>
            <p:cNvPicPr>
              <a:picLocks noChangeAspect="1" noChangeArrowheads="1"/>
            </p:cNvPicPr>
            <p:nvPr/>
          </p:nvPicPr>
          <p:blipFill>
            <a:blip r:embed="rId15" cstate="print"/>
            <a:srcRect/>
            <a:stretch>
              <a:fillRect/>
            </a:stretch>
          </p:blipFill>
          <p:spPr bwMode="auto">
            <a:xfrm>
              <a:off x="5861057" y="2519537"/>
              <a:ext cx="1000132" cy="928694"/>
            </a:xfrm>
            <a:prstGeom prst="rect">
              <a:avLst/>
            </a:prstGeom>
            <a:ln>
              <a:noFill/>
            </a:ln>
            <a:effectLst>
              <a:outerShdw blurRad="292100" dist="139700" dir="2700000" algn="tl" rotWithShape="0">
                <a:srgbClr val="333333">
                  <a:alpha val="65000"/>
                </a:srgbClr>
              </a:outerShdw>
            </a:effectLst>
          </p:spPr>
        </p:pic>
        <p:pic>
          <p:nvPicPr>
            <p:cNvPr id="2069" name="Picture 21"/>
            <p:cNvPicPr>
              <a:picLocks noChangeAspect="1" noChangeArrowheads="1"/>
            </p:cNvPicPr>
            <p:nvPr/>
          </p:nvPicPr>
          <p:blipFill>
            <a:blip r:embed="rId16" cstate="print"/>
            <a:srcRect/>
            <a:stretch>
              <a:fillRect/>
            </a:stretch>
          </p:blipFill>
          <p:spPr bwMode="auto">
            <a:xfrm>
              <a:off x="6932627" y="2519537"/>
              <a:ext cx="1143008" cy="928694"/>
            </a:xfrm>
            <a:prstGeom prst="rect">
              <a:avLst/>
            </a:prstGeom>
            <a:ln>
              <a:noFill/>
            </a:ln>
            <a:effectLst>
              <a:outerShdw blurRad="292100" dist="139700" dir="2700000" algn="tl" rotWithShape="0">
                <a:srgbClr val="333333">
                  <a:alpha val="65000"/>
                </a:srgbClr>
              </a:outerShdw>
            </a:effectLst>
          </p:spPr>
        </p:pic>
        <p:pic>
          <p:nvPicPr>
            <p:cNvPr id="2071" name="Picture 23"/>
            <p:cNvPicPr>
              <a:picLocks noChangeAspect="1" noChangeArrowheads="1"/>
            </p:cNvPicPr>
            <p:nvPr/>
          </p:nvPicPr>
          <p:blipFill>
            <a:blip r:embed="rId17" cstate="print"/>
            <a:srcRect/>
            <a:stretch>
              <a:fillRect/>
            </a:stretch>
          </p:blipFill>
          <p:spPr bwMode="auto">
            <a:xfrm>
              <a:off x="8218512" y="2519537"/>
              <a:ext cx="1214446" cy="928694"/>
            </a:xfrm>
            <a:prstGeom prst="rect">
              <a:avLst/>
            </a:prstGeom>
            <a:ln>
              <a:noFill/>
            </a:ln>
            <a:effectLst>
              <a:outerShdw blurRad="292100" dist="139700" dir="2700000" algn="tl" rotWithShape="0">
                <a:srgbClr val="333333">
                  <a:alpha val="65000"/>
                </a:srgbClr>
              </a:outerShdw>
            </a:effectLst>
          </p:spPr>
        </p:pic>
        <p:pic>
          <p:nvPicPr>
            <p:cNvPr id="2072" name="Picture 24"/>
            <p:cNvPicPr>
              <a:picLocks noChangeAspect="1" noChangeArrowheads="1"/>
            </p:cNvPicPr>
            <p:nvPr/>
          </p:nvPicPr>
          <p:blipFill>
            <a:blip r:embed="rId18" cstate="print"/>
            <a:srcRect/>
            <a:stretch>
              <a:fillRect/>
            </a:stretch>
          </p:blipFill>
          <p:spPr bwMode="auto">
            <a:xfrm>
              <a:off x="71438" y="3746498"/>
              <a:ext cx="1074711" cy="928694"/>
            </a:xfrm>
            <a:prstGeom prst="rect">
              <a:avLst/>
            </a:prstGeom>
            <a:ln>
              <a:noFill/>
            </a:ln>
            <a:effectLst>
              <a:outerShdw blurRad="292100" dist="139700" dir="2700000" algn="tl" rotWithShape="0">
                <a:srgbClr val="333333">
                  <a:alpha val="65000"/>
                </a:srgbClr>
              </a:outerShdw>
            </a:effectLst>
          </p:spPr>
        </p:pic>
        <p:pic>
          <p:nvPicPr>
            <p:cNvPr id="2073" name="Picture 25"/>
            <p:cNvPicPr>
              <a:picLocks noChangeAspect="1" noChangeArrowheads="1"/>
            </p:cNvPicPr>
            <p:nvPr/>
          </p:nvPicPr>
          <p:blipFill>
            <a:blip r:embed="rId19" cstate="print"/>
            <a:srcRect/>
            <a:stretch>
              <a:fillRect/>
            </a:stretch>
          </p:blipFill>
          <p:spPr bwMode="auto">
            <a:xfrm>
              <a:off x="1217587" y="3746498"/>
              <a:ext cx="1000131" cy="928694"/>
            </a:xfrm>
            <a:prstGeom prst="rect">
              <a:avLst/>
            </a:prstGeom>
            <a:ln>
              <a:noFill/>
            </a:ln>
            <a:effectLst>
              <a:outerShdw blurRad="292100" dist="139700" dir="2700000" algn="tl" rotWithShape="0">
                <a:srgbClr val="333333">
                  <a:alpha val="65000"/>
                </a:srgbClr>
              </a:outerShdw>
            </a:effectLst>
          </p:spPr>
        </p:pic>
        <p:pic>
          <p:nvPicPr>
            <p:cNvPr id="2076" name="Picture 28"/>
            <p:cNvPicPr>
              <a:picLocks noChangeAspect="1" noChangeArrowheads="1"/>
            </p:cNvPicPr>
            <p:nvPr/>
          </p:nvPicPr>
          <p:blipFill>
            <a:blip r:embed="rId20" cstate="print"/>
            <a:srcRect/>
            <a:stretch>
              <a:fillRect/>
            </a:stretch>
          </p:blipFill>
          <p:spPr bwMode="auto">
            <a:xfrm>
              <a:off x="3503604" y="3746498"/>
              <a:ext cx="1143008" cy="928694"/>
            </a:xfrm>
            <a:prstGeom prst="rect">
              <a:avLst/>
            </a:prstGeom>
            <a:ln>
              <a:noFill/>
            </a:ln>
            <a:effectLst>
              <a:outerShdw blurRad="292100" dist="139700" dir="2700000" algn="tl" rotWithShape="0">
                <a:srgbClr val="333333">
                  <a:alpha val="65000"/>
                </a:srgbClr>
              </a:outerShdw>
            </a:effectLst>
          </p:spPr>
        </p:pic>
        <p:pic>
          <p:nvPicPr>
            <p:cNvPr id="2077" name="Picture 29"/>
            <p:cNvPicPr>
              <a:picLocks noChangeAspect="1" noChangeArrowheads="1"/>
            </p:cNvPicPr>
            <p:nvPr/>
          </p:nvPicPr>
          <p:blipFill>
            <a:blip r:embed="rId21" cstate="print"/>
            <a:srcRect/>
            <a:stretch>
              <a:fillRect/>
            </a:stretch>
          </p:blipFill>
          <p:spPr bwMode="auto">
            <a:xfrm>
              <a:off x="4718049" y="3746498"/>
              <a:ext cx="1071570" cy="928694"/>
            </a:xfrm>
            <a:prstGeom prst="rect">
              <a:avLst/>
            </a:prstGeom>
            <a:ln>
              <a:noFill/>
            </a:ln>
            <a:effectLst>
              <a:outerShdw blurRad="292100" dist="139700" dir="2700000" algn="tl" rotWithShape="0">
                <a:srgbClr val="333333">
                  <a:alpha val="65000"/>
                </a:srgbClr>
              </a:outerShdw>
            </a:effectLst>
          </p:spPr>
        </p:pic>
        <p:pic>
          <p:nvPicPr>
            <p:cNvPr id="2078" name="Picture 30"/>
            <p:cNvPicPr>
              <a:picLocks noChangeAspect="1" noChangeArrowheads="1"/>
            </p:cNvPicPr>
            <p:nvPr/>
          </p:nvPicPr>
          <p:blipFill>
            <a:blip r:embed="rId22" cstate="print"/>
            <a:srcRect/>
            <a:stretch>
              <a:fillRect/>
            </a:stretch>
          </p:blipFill>
          <p:spPr bwMode="auto">
            <a:xfrm>
              <a:off x="5861057" y="3746498"/>
              <a:ext cx="1000132" cy="928694"/>
            </a:xfrm>
            <a:prstGeom prst="rect">
              <a:avLst/>
            </a:prstGeom>
            <a:ln>
              <a:noFill/>
            </a:ln>
            <a:effectLst>
              <a:outerShdw blurRad="292100" dist="139700" dir="2700000" algn="tl" rotWithShape="0">
                <a:srgbClr val="333333">
                  <a:alpha val="65000"/>
                </a:srgbClr>
              </a:outerShdw>
            </a:effectLst>
          </p:spPr>
        </p:pic>
        <p:pic>
          <p:nvPicPr>
            <p:cNvPr id="2079" name="Picture 31"/>
            <p:cNvPicPr>
              <a:picLocks noChangeAspect="1" noChangeArrowheads="1"/>
            </p:cNvPicPr>
            <p:nvPr/>
          </p:nvPicPr>
          <p:blipFill>
            <a:blip r:embed="rId23" cstate="print"/>
            <a:srcRect/>
            <a:stretch>
              <a:fillRect/>
            </a:stretch>
          </p:blipFill>
          <p:spPr bwMode="auto">
            <a:xfrm>
              <a:off x="6932627" y="3746498"/>
              <a:ext cx="1143008" cy="928694"/>
            </a:xfrm>
            <a:prstGeom prst="rect">
              <a:avLst/>
            </a:prstGeom>
            <a:ln>
              <a:noFill/>
            </a:ln>
            <a:effectLst>
              <a:outerShdw blurRad="292100" dist="139700" dir="2700000" algn="tl" rotWithShape="0">
                <a:srgbClr val="333333">
                  <a:alpha val="65000"/>
                </a:srgbClr>
              </a:outerShdw>
            </a:effectLst>
          </p:spPr>
        </p:pic>
        <p:pic>
          <p:nvPicPr>
            <p:cNvPr id="2080" name="Picture 32"/>
            <p:cNvPicPr>
              <a:picLocks noChangeAspect="1" noChangeArrowheads="1"/>
            </p:cNvPicPr>
            <p:nvPr/>
          </p:nvPicPr>
          <p:blipFill>
            <a:blip r:embed="rId24" cstate="print"/>
            <a:srcRect/>
            <a:stretch>
              <a:fillRect/>
            </a:stretch>
          </p:blipFill>
          <p:spPr bwMode="auto">
            <a:xfrm>
              <a:off x="8218512" y="3746498"/>
              <a:ext cx="1214446" cy="928694"/>
            </a:xfrm>
            <a:prstGeom prst="rect">
              <a:avLst/>
            </a:prstGeom>
            <a:ln>
              <a:noFill/>
            </a:ln>
            <a:effectLst>
              <a:outerShdw blurRad="292100" dist="139700" dir="2700000" algn="tl" rotWithShape="0">
                <a:srgbClr val="333333">
                  <a:alpha val="65000"/>
                </a:srgbClr>
              </a:outerShdw>
            </a:effectLst>
          </p:spPr>
        </p:pic>
        <p:pic>
          <p:nvPicPr>
            <p:cNvPr id="2081" name="Picture 33"/>
            <p:cNvPicPr>
              <a:picLocks noChangeAspect="1" noChangeArrowheads="1"/>
            </p:cNvPicPr>
            <p:nvPr/>
          </p:nvPicPr>
          <p:blipFill>
            <a:blip r:embed="rId25" cstate="print"/>
            <a:srcRect/>
            <a:stretch>
              <a:fillRect/>
            </a:stretch>
          </p:blipFill>
          <p:spPr bwMode="auto">
            <a:xfrm>
              <a:off x="74579" y="5032382"/>
              <a:ext cx="1071570" cy="928694"/>
            </a:xfrm>
            <a:prstGeom prst="rect">
              <a:avLst/>
            </a:prstGeom>
            <a:ln>
              <a:noFill/>
            </a:ln>
            <a:effectLst>
              <a:outerShdw blurRad="292100" dist="139700" dir="2700000" algn="tl" rotWithShape="0">
                <a:srgbClr val="333333">
                  <a:alpha val="65000"/>
                </a:srgbClr>
              </a:outerShdw>
            </a:effectLst>
          </p:spPr>
        </p:pic>
        <p:pic>
          <p:nvPicPr>
            <p:cNvPr id="2082" name="Picture 34"/>
            <p:cNvPicPr>
              <a:picLocks noChangeAspect="1" noChangeArrowheads="1"/>
            </p:cNvPicPr>
            <p:nvPr/>
          </p:nvPicPr>
          <p:blipFill>
            <a:blip r:embed="rId26" cstate="print"/>
            <a:srcRect/>
            <a:stretch>
              <a:fillRect/>
            </a:stretch>
          </p:blipFill>
          <p:spPr bwMode="auto">
            <a:xfrm>
              <a:off x="1217587" y="5032382"/>
              <a:ext cx="1000132" cy="928694"/>
            </a:xfrm>
            <a:prstGeom prst="rect">
              <a:avLst/>
            </a:prstGeom>
            <a:ln>
              <a:noFill/>
            </a:ln>
            <a:effectLst>
              <a:outerShdw blurRad="292100" dist="139700" dir="2700000" algn="tl" rotWithShape="0">
                <a:srgbClr val="333333">
                  <a:alpha val="65000"/>
                </a:srgbClr>
              </a:outerShdw>
            </a:effectLst>
          </p:spPr>
        </p:pic>
        <p:pic>
          <p:nvPicPr>
            <p:cNvPr id="2083" name="Picture 35"/>
            <p:cNvPicPr>
              <a:picLocks noChangeAspect="1" noChangeArrowheads="1"/>
            </p:cNvPicPr>
            <p:nvPr/>
          </p:nvPicPr>
          <p:blipFill>
            <a:blip r:embed="rId27" cstate="print"/>
            <a:srcRect/>
            <a:stretch>
              <a:fillRect/>
            </a:stretch>
          </p:blipFill>
          <p:spPr bwMode="auto">
            <a:xfrm>
              <a:off x="2289157" y="5032382"/>
              <a:ext cx="1143008" cy="928694"/>
            </a:xfrm>
            <a:prstGeom prst="rect">
              <a:avLst/>
            </a:prstGeom>
            <a:ln>
              <a:noFill/>
            </a:ln>
            <a:effectLst>
              <a:outerShdw blurRad="292100" dist="139700" dir="2700000" algn="tl" rotWithShape="0">
                <a:srgbClr val="333333">
                  <a:alpha val="65000"/>
                </a:srgbClr>
              </a:outerShdw>
            </a:effectLst>
          </p:spPr>
        </p:pic>
        <p:pic>
          <p:nvPicPr>
            <p:cNvPr id="2084" name="Picture 36"/>
            <p:cNvPicPr>
              <a:picLocks noChangeAspect="1" noChangeArrowheads="1"/>
            </p:cNvPicPr>
            <p:nvPr/>
          </p:nvPicPr>
          <p:blipFill>
            <a:blip r:embed="rId28" cstate="print"/>
            <a:srcRect l="14850" t="12698" r="63185" b="79488"/>
            <a:stretch>
              <a:fillRect/>
            </a:stretch>
          </p:blipFill>
          <p:spPr bwMode="auto">
            <a:xfrm>
              <a:off x="3503603" y="5032382"/>
              <a:ext cx="1143008" cy="928694"/>
            </a:xfrm>
            <a:prstGeom prst="rect">
              <a:avLst/>
            </a:prstGeom>
            <a:ln>
              <a:noFill/>
            </a:ln>
            <a:effectLst>
              <a:outerShdw blurRad="292100" dist="139700" dir="2700000" algn="tl" rotWithShape="0">
                <a:srgbClr val="333333">
                  <a:alpha val="65000"/>
                </a:srgbClr>
              </a:outerShdw>
            </a:effectLst>
          </p:spPr>
        </p:pic>
        <p:pic>
          <p:nvPicPr>
            <p:cNvPr id="2085" name="Picture 37"/>
            <p:cNvPicPr>
              <a:picLocks noChangeAspect="1" noChangeArrowheads="1"/>
            </p:cNvPicPr>
            <p:nvPr/>
          </p:nvPicPr>
          <p:blipFill>
            <a:blip r:embed="rId29" cstate="print"/>
            <a:srcRect/>
            <a:stretch>
              <a:fillRect/>
            </a:stretch>
          </p:blipFill>
          <p:spPr bwMode="auto">
            <a:xfrm>
              <a:off x="4718049" y="5032382"/>
              <a:ext cx="1071570" cy="928694"/>
            </a:xfrm>
            <a:prstGeom prst="rect">
              <a:avLst/>
            </a:prstGeom>
            <a:ln>
              <a:noFill/>
            </a:ln>
            <a:effectLst>
              <a:outerShdw blurRad="292100" dist="139700" dir="2700000" algn="tl" rotWithShape="0">
                <a:srgbClr val="333333">
                  <a:alpha val="65000"/>
                </a:srgbClr>
              </a:outerShdw>
            </a:effectLst>
          </p:spPr>
        </p:pic>
        <p:pic>
          <p:nvPicPr>
            <p:cNvPr id="2086" name="Picture 38"/>
            <p:cNvPicPr>
              <a:picLocks noChangeAspect="1" noChangeArrowheads="1"/>
            </p:cNvPicPr>
            <p:nvPr/>
          </p:nvPicPr>
          <p:blipFill>
            <a:blip r:embed="rId30" cstate="print"/>
            <a:srcRect/>
            <a:stretch>
              <a:fillRect/>
            </a:stretch>
          </p:blipFill>
          <p:spPr bwMode="auto">
            <a:xfrm>
              <a:off x="5861057" y="5032382"/>
              <a:ext cx="1000132" cy="928694"/>
            </a:xfrm>
            <a:prstGeom prst="rect">
              <a:avLst/>
            </a:prstGeom>
            <a:ln>
              <a:noFill/>
            </a:ln>
            <a:effectLst>
              <a:outerShdw blurRad="292100" dist="139700" dir="2700000" algn="tl" rotWithShape="0">
                <a:srgbClr val="333333">
                  <a:alpha val="65000"/>
                </a:srgbClr>
              </a:outerShdw>
            </a:effectLst>
          </p:spPr>
        </p:pic>
        <p:pic>
          <p:nvPicPr>
            <p:cNvPr id="2087" name="Picture 39"/>
            <p:cNvPicPr>
              <a:picLocks noChangeAspect="1" noChangeArrowheads="1"/>
            </p:cNvPicPr>
            <p:nvPr/>
          </p:nvPicPr>
          <p:blipFill>
            <a:blip r:embed="rId31" cstate="print"/>
            <a:srcRect/>
            <a:stretch>
              <a:fillRect/>
            </a:stretch>
          </p:blipFill>
          <p:spPr bwMode="auto">
            <a:xfrm>
              <a:off x="6932627" y="5032382"/>
              <a:ext cx="1143008" cy="928694"/>
            </a:xfrm>
            <a:prstGeom prst="rect">
              <a:avLst/>
            </a:prstGeom>
            <a:ln>
              <a:noFill/>
            </a:ln>
            <a:effectLst>
              <a:outerShdw blurRad="292100" dist="139700" dir="2700000" algn="tl" rotWithShape="0">
                <a:srgbClr val="333333">
                  <a:alpha val="65000"/>
                </a:srgbClr>
              </a:outerShdw>
            </a:effectLst>
          </p:spPr>
        </p:pic>
        <p:pic>
          <p:nvPicPr>
            <p:cNvPr id="2088" name="Picture 40"/>
            <p:cNvPicPr>
              <a:picLocks noChangeAspect="1" noChangeArrowheads="1"/>
            </p:cNvPicPr>
            <p:nvPr/>
          </p:nvPicPr>
          <p:blipFill>
            <a:blip r:embed="rId32" cstate="print"/>
            <a:srcRect/>
            <a:stretch>
              <a:fillRect/>
            </a:stretch>
          </p:blipFill>
          <p:spPr bwMode="auto">
            <a:xfrm>
              <a:off x="8218511" y="5103820"/>
              <a:ext cx="1214446" cy="857256"/>
            </a:xfrm>
            <a:prstGeom prst="rect">
              <a:avLst/>
            </a:prstGeom>
            <a:ln>
              <a:noFill/>
            </a:ln>
            <a:effectLst>
              <a:outerShdw blurRad="292100" dist="139700" dir="2700000" algn="tl" rotWithShape="0">
                <a:srgbClr val="333333">
                  <a:alpha val="65000"/>
                </a:srgbClr>
              </a:outerShdw>
            </a:effectLst>
          </p:spPr>
        </p:pic>
        <p:pic>
          <p:nvPicPr>
            <p:cNvPr id="2090" name="Picture 42"/>
            <p:cNvPicPr>
              <a:picLocks noChangeAspect="1" noChangeArrowheads="1"/>
            </p:cNvPicPr>
            <p:nvPr/>
          </p:nvPicPr>
          <p:blipFill>
            <a:blip r:embed="rId33" cstate="print"/>
            <a:srcRect/>
            <a:stretch>
              <a:fillRect/>
            </a:stretch>
          </p:blipFill>
          <p:spPr bwMode="auto">
            <a:xfrm>
              <a:off x="74579" y="6318266"/>
              <a:ext cx="1000132" cy="1000132"/>
            </a:xfrm>
            <a:prstGeom prst="rect">
              <a:avLst/>
            </a:prstGeom>
            <a:ln>
              <a:noFill/>
            </a:ln>
            <a:effectLst>
              <a:outerShdw blurRad="292100" dist="139700" dir="2700000" algn="tl" rotWithShape="0">
                <a:srgbClr val="333333">
                  <a:alpha val="65000"/>
                </a:srgbClr>
              </a:outerShdw>
            </a:effectLst>
          </p:spPr>
        </p:pic>
        <p:pic>
          <p:nvPicPr>
            <p:cNvPr id="2091" name="Picture 43"/>
            <p:cNvPicPr>
              <a:picLocks noChangeAspect="1" noChangeArrowheads="1"/>
            </p:cNvPicPr>
            <p:nvPr/>
          </p:nvPicPr>
          <p:blipFill>
            <a:blip r:embed="rId34" cstate="print"/>
            <a:srcRect/>
            <a:stretch>
              <a:fillRect/>
            </a:stretch>
          </p:blipFill>
          <p:spPr bwMode="auto">
            <a:xfrm>
              <a:off x="1217587" y="6318266"/>
              <a:ext cx="1000132" cy="1000132"/>
            </a:xfrm>
            <a:prstGeom prst="rect">
              <a:avLst/>
            </a:prstGeom>
            <a:ln>
              <a:noFill/>
            </a:ln>
            <a:effectLst>
              <a:outerShdw blurRad="292100" dist="139700" dir="2700000" algn="tl" rotWithShape="0">
                <a:srgbClr val="333333">
                  <a:alpha val="65000"/>
                </a:srgbClr>
              </a:outerShdw>
            </a:effectLst>
          </p:spPr>
        </p:pic>
        <p:pic>
          <p:nvPicPr>
            <p:cNvPr id="2092" name="Picture 44"/>
            <p:cNvPicPr>
              <a:picLocks noChangeAspect="1" noChangeArrowheads="1"/>
            </p:cNvPicPr>
            <p:nvPr/>
          </p:nvPicPr>
          <p:blipFill>
            <a:blip r:embed="rId35" cstate="print"/>
            <a:srcRect/>
            <a:stretch>
              <a:fillRect/>
            </a:stretch>
          </p:blipFill>
          <p:spPr bwMode="auto">
            <a:xfrm>
              <a:off x="2289157" y="6318266"/>
              <a:ext cx="1071570" cy="1000132"/>
            </a:xfrm>
            <a:prstGeom prst="rect">
              <a:avLst/>
            </a:prstGeom>
            <a:ln>
              <a:noFill/>
            </a:ln>
            <a:effectLst>
              <a:outerShdw blurRad="292100" dist="139700" dir="2700000" algn="tl" rotWithShape="0">
                <a:srgbClr val="333333">
                  <a:alpha val="65000"/>
                </a:srgbClr>
              </a:outerShdw>
            </a:effectLst>
          </p:spPr>
        </p:pic>
        <p:pic>
          <p:nvPicPr>
            <p:cNvPr id="2093" name="Picture 45"/>
            <p:cNvPicPr>
              <a:picLocks noChangeAspect="1" noChangeArrowheads="1"/>
            </p:cNvPicPr>
            <p:nvPr/>
          </p:nvPicPr>
          <p:blipFill>
            <a:blip r:embed="rId36" cstate="print"/>
            <a:srcRect/>
            <a:stretch>
              <a:fillRect/>
            </a:stretch>
          </p:blipFill>
          <p:spPr bwMode="auto">
            <a:xfrm>
              <a:off x="3503603" y="6318266"/>
              <a:ext cx="1071570" cy="1000132"/>
            </a:xfrm>
            <a:prstGeom prst="rect">
              <a:avLst/>
            </a:prstGeom>
            <a:ln>
              <a:noFill/>
            </a:ln>
            <a:effectLst>
              <a:outerShdw blurRad="292100" dist="139700" dir="2700000" algn="tl" rotWithShape="0">
                <a:srgbClr val="333333">
                  <a:alpha val="65000"/>
                </a:srgbClr>
              </a:outerShdw>
            </a:effectLst>
          </p:spPr>
        </p:pic>
        <p:pic>
          <p:nvPicPr>
            <p:cNvPr id="2094" name="Picture 46"/>
            <p:cNvPicPr>
              <a:picLocks noChangeAspect="1" noChangeArrowheads="1"/>
            </p:cNvPicPr>
            <p:nvPr/>
          </p:nvPicPr>
          <p:blipFill>
            <a:blip r:embed="rId37" cstate="print"/>
            <a:srcRect/>
            <a:stretch>
              <a:fillRect/>
            </a:stretch>
          </p:blipFill>
          <p:spPr bwMode="auto">
            <a:xfrm>
              <a:off x="4718049" y="6318266"/>
              <a:ext cx="1071570" cy="1004887"/>
            </a:xfrm>
            <a:prstGeom prst="rect">
              <a:avLst/>
            </a:prstGeom>
            <a:ln>
              <a:noFill/>
            </a:ln>
            <a:effectLst>
              <a:outerShdw blurRad="292100" dist="139700" dir="2700000" algn="tl" rotWithShape="0">
                <a:srgbClr val="333333">
                  <a:alpha val="65000"/>
                </a:srgbClr>
              </a:outerShdw>
            </a:effectLst>
          </p:spPr>
        </p:pic>
        <p:pic>
          <p:nvPicPr>
            <p:cNvPr id="2095" name="Picture 47"/>
            <p:cNvPicPr>
              <a:picLocks noChangeAspect="1" noChangeArrowheads="1"/>
            </p:cNvPicPr>
            <p:nvPr/>
          </p:nvPicPr>
          <p:blipFill>
            <a:blip r:embed="rId38" cstate="print"/>
            <a:srcRect/>
            <a:stretch>
              <a:fillRect/>
            </a:stretch>
          </p:blipFill>
          <p:spPr bwMode="auto">
            <a:xfrm>
              <a:off x="5861057" y="6318266"/>
              <a:ext cx="1071570" cy="1000132"/>
            </a:xfrm>
            <a:prstGeom prst="rect">
              <a:avLst/>
            </a:prstGeom>
            <a:ln>
              <a:noFill/>
            </a:ln>
            <a:effectLst>
              <a:outerShdw blurRad="292100" dist="139700" dir="2700000" algn="tl" rotWithShape="0">
                <a:srgbClr val="333333">
                  <a:alpha val="65000"/>
                </a:srgbClr>
              </a:outerShdw>
            </a:effectLst>
          </p:spPr>
        </p:pic>
        <p:pic>
          <p:nvPicPr>
            <p:cNvPr id="2096" name="Picture 48"/>
            <p:cNvPicPr>
              <a:picLocks noChangeAspect="1" noChangeArrowheads="1"/>
            </p:cNvPicPr>
            <p:nvPr/>
          </p:nvPicPr>
          <p:blipFill>
            <a:blip r:embed="rId39" cstate="print"/>
            <a:srcRect/>
            <a:stretch>
              <a:fillRect/>
            </a:stretch>
          </p:blipFill>
          <p:spPr bwMode="auto">
            <a:xfrm>
              <a:off x="7004065" y="6318266"/>
              <a:ext cx="1071570" cy="1000132"/>
            </a:xfrm>
            <a:prstGeom prst="rect">
              <a:avLst/>
            </a:prstGeom>
            <a:ln>
              <a:noFill/>
            </a:ln>
            <a:effectLst>
              <a:outerShdw blurRad="292100" dist="139700" dir="2700000" algn="tl" rotWithShape="0">
                <a:srgbClr val="333333">
                  <a:alpha val="65000"/>
                </a:srgbClr>
              </a:outerShdw>
            </a:effectLst>
          </p:spPr>
        </p:pic>
        <p:pic>
          <p:nvPicPr>
            <p:cNvPr id="2098" name="Picture 50"/>
            <p:cNvPicPr>
              <a:picLocks noChangeAspect="1" noChangeArrowheads="1"/>
            </p:cNvPicPr>
            <p:nvPr/>
          </p:nvPicPr>
          <p:blipFill>
            <a:blip r:embed="rId40" cstate="print"/>
            <a:srcRect/>
            <a:stretch>
              <a:fillRect/>
            </a:stretch>
          </p:blipFill>
          <p:spPr bwMode="auto">
            <a:xfrm>
              <a:off x="8218511" y="6318266"/>
              <a:ext cx="1168431" cy="1000132"/>
            </a:xfrm>
            <a:prstGeom prst="rect">
              <a:avLst/>
            </a:prstGeom>
            <a:ln>
              <a:noFill/>
            </a:ln>
            <a:effectLst>
              <a:outerShdw blurRad="292100" dist="139700" dir="2700000" algn="tl" rotWithShape="0">
                <a:srgbClr val="333333">
                  <a:alpha val="65000"/>
                </a:srgbClr>
              </a:outerShdw>
            </a:effectLst>
          </p:spPr>
        </p:pic>
      </p:grpSp>
      <p:pic>
        <p:nvPicPr>
          <p:cNvPr id="1026" name="Picture 2" descr="Image result for Savencia Fromage">
            <a:extLst>
              <a:ext uri="{FF2B5EF4-FFF2-40B4-BE49-F238E27FC236}">
                <a16:creationId xmlns:a16="http://schemas.microsoft.com/office/drawing/2014/main" id="{7BD205AB-68E7-49AF-AFAE-7CC15971D657}"/>
              </a:ext>
            </a:extLst>
          </p:cNvPr>
          <p:cNvPicPr>
            <a:picLocks noChangeAspect="1" noChangeArrowheads="1"/>
          </p:cNvPicPr>
          <p:nvPr/>
        </p:nvPicPr>
        <p:blipFill rotWithShape="1">
          <a:blip r:embed="rId41">
            <a:extLst>
              <a:ext uri="{28A0092B-C50C-407E-A947-70E740481C1C}">
                <a14:useLocalDpi xmlns:a14="http://schemas.microsoft.com/office/drawing/2010/main" val="0"/>
              </a:ext>
            </a:extLst>
          </a:blip>
          <a:srcRect l="27692" r="31197"/>
          <a:stretch/>
        </p:blipFill>
        <p:spPr bwMode="auto">
          <a:xfrm>
            <a:off x="2357703" y="3633443"/>
            <a:ext cx="954164" cy="8077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oreal">
            <a:extLst>
              <a:ext uri="{FF2B5EF4-FFF2-40B4-BE49-F238E27FC236}">
                <a16:creationId xmlns:a16="http://schemas.microsoft.com/office/drawing/2014/main" id="{5931CF64-8202-45F6-BF59-F81A9C66F5B7}"/>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2394434" y="2605139"/>
            <a:ext cx="940643" cy="804000"/>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a:extLst>
              <a:ext uri="{FF2B5EF4-FFF2-40B4-BE49-F238E27FC236}">
                <a16:creationId xmlns:a16="http://schemas.microsoft.com/office/drawing/2014/main" id="{1FA96173-AB36-4E5B-A12B-834F56A0BB09}"/>
              </a:ext>
            </a:extLst>
          </p:cNvPr>
          <p:cNvSpPr/>
          <p:nvPr/>
        </p:nvSpPr>
        <p:spPr>
          <a:xfrm>
            <a:off x="-20782" y="-33760"/>
            <a:ext cx="9164782" cy="849705"/>
          </a:xfrm>
          <a:prstGeom prst="rect">
            <a:avLst/>
          </a:prstGeom>
          <a:solidFill>
            <a:srgbClr val="31859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4611" tIns="32305" rIns="64611" bIns="32305" rtlCol="0" anchor="ctr"/>
          <a:lstStyle/>
          <a:p>
            <a:pPr algn="ctr"/>
            <a:r>
              <a:rPr lang="en-US" b="1" dirty="0">
                <a:latin typeface="Verdana" panose="020B0604030504040204" pitchFamily="34" charset="0"/>
                <a:ea typeface="Verdana" panose="020B0604030504040204" pitchFamily="34" charset="0"/>
              </a:rPr>
              <a:t>Partial List of Clients</a:t>
            </a:r>
          </a:p>
        </p:txBody>
      </p:sp>
    </p:spTree>
  </p:cSld>
  <p:clrMapOvr>
    <a:masterClrMapping/>
  </p:clrMapOvr>
  <p:transition spd="slow"/>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8704</TotalTime>
  <Words>1040</Words>
  <Application>Microsoft Office PowerPoint</Application>
  <PresentationFormat>On-screen Show (4:3)</PresentationFormat>
  <Paragraphs>113</Paragraphs>
  <Slides>11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Magneto</vt:lpstr>
      <vt:lpstr>MammaGamma</vt:lpstr>
      <vt:lpstr>Trebuchet MS</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Ajit Ingle</dc:creator>
  <cp:lastModifiedBy>Deepesh Srivastava</cp:lastModifiedBy>
  <cp:revision>687</cp:revision>
  <dcterms:created xsi:type="dcterms:W3CDTF">2014-10-16T07:11:08Z</dcterms:created>
  <dcterms:modified xsi:type="dcterms:W3CDTF">2022-01-20T11:16:23Z</dcterms:modified>
</cp:coreProperties>
</file>